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3.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48.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8.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Lst>
  <p:sldSz cy="6858000" cx="9144000"/>
  <p:notesSz cx="6858000" cy="9144000"/>
  <p:embeddedFontLst>
    <p:embeddedFont>
      <p:font typeface="Raleway"/>
      <p:regular r:id="rId55"/>
      <p:bold r:id="rId56"/>
      <p:italic r:id="rId57"/>
      <p:boldItalic r:id="rId58"/>
    </p:embeddedFont>
    <p:embeddedFont>
      <p:font typeface="Roboto"/>
      <p:regular r:id="rId59"/>
      <p:bold r:id="rId60"/>
      <p:italic r:id="rId61"/>
      <p:boldItalic r:id="rId62"/>
    </p:embeddedFont>
    <p:embeddedFont>
      <p:font typeface="Roboto Medium"/>
      <p:regular r:id="rId63"/>
      <p:bold r:id="rId64"/>
      <p:italic r:id="rId65"/>
      <p:boldItalic r:id="rId66"/>
    </p:embeddedFont>
    <p:embeddedFont>
      <p:font typeface="Lato"/>
      <p:regular r:id="rId67"/>
      <p:bold r:id="rId68"/>
      <p:italic r:id="rId69"/>
      <p:boldItalic r:id="rId7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737">
          <p15:clr>
            <a:srgbClr val="9AA0A6"/>
          </p15:clr>
        </p15:guide>
      </p15:sldGuideLst>
    </p:ext>
    <p:ext uri="http://customooxmlschemas.google.com/">
      <go:slidesCustomData xmlns:go="http://customooxmlschemas.google.com/" r:id="rId71" roundtripDataSignature="AMtx7mhda/2x64NVY2Q7vDAu35CAV+3DIg=="/>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5" name="KTS Admin"/>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737"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1" Type="http://customschemas.google.com/relationships/presentationmetadata" Target="metadata"/><Relationship Id="rId70" Type="http://schemas.openxmlformats.org/officeDocument/2006/relationships/font" Target="fonts/Lato-bold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Roboto-boldItalic.fntdata"/><Relationship Id="rId61" Type="http://schemas.openxmlformats.org/officeDocument/2006/relationships/font" Target="fonts/Roboto-italic.fntdata"/><Relationship Id="rId20" Type="http://schemas.openxmlformats.org/officeDocument/2006/relationships/slide" Target="slides/slide14.xml"/><Relationship Id="rId64" Type="http://schemas.openxmlformats.org/officeDocument/2006/relationships/font" Target="fonts/RobotoMedium-bold.fntdata"/><Relationship Id="rId63" Type="http://schemas.openxmlformats.org/officeDocument/2006/relationships/font" Target="fonts/RobotoMedium-regular.fntdata"/><Relationship Id="rId22" Type="http://schemas.openxmlformats.org/officeDocument/2006/relationships/slide" Target="slides/slide16.xml"/><Relationship Id="rId66" Type="http://schemas.openxmlformats.org/officeDocument/2006/relationships/font" Target="fonts/RobotoMedium-boldItalic.fntdata"/><Relationship Id="rId21" Type="http://schemas.openxmlformats.org/officeDocument/2006/relationships/slide" Target="slides/slide15.xml"/><Relationship Id="rId65" Type="http://schemas.openxmlformats.org/officeDocument/2006/relationships/font" Target="fonts/RobotoMedium-italic.fntdata"/><Relationship Id="rId24" Type="http://schemas.openxmlformats.org/officeDocument/2006/relationships/slide" Target="slides/slide18.xml"/><Relationship Id="rId68" Type="http://schemas.openxmlformats.org/officeDocument/2006/relationships/font" Target="fonts/Lato-bold.fntdata"/><Relationship Id="rId23" Type="http://schemas.openxmlformats.org/officeDocument/2006/relationships/slide" Target="slides/slide17.xml"/><Relationship Id="rId67" Type="http://schemas.openxmlformats.org/officeDocument/2006/relationships/font" Target="fonts/Lato-regular.fntdata"/><Relationship Id="rId60" Type="http://schemas.openxmlformats.org/officeDocument/2006/relationships/font" Target="fonts/Roboto-bold.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Lato-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font" Target="fonts/Raleway-regular.fntdata"/><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font" Target="fonts/Raleway-italic.fntdata"/><Relationship Id="rId12" Type="http://schemas.openxmlformats.org/officeDocument/2006/relationships/slide" Target="slides/slide6.xml"/><Relationship Id="rId56" Type="http://schemas.openxmlformats.org/officeDocument/2006/relationships/font" Target="fonts/Raleway-bold.fntdata"/><Relationship Id="rId15" Type="http://schemas.openxmlformats.org/officeDocument/2006/relationships/slide" Target="slides/slide9.xml"/><Relationship Id="rId59" Type="http://schemas.openxmlformats.org/officeDocument/2006/relationships/font" Target="fonts/Roboto-regular.fntdata"/><Relationship Id="rId14" Type="http://schemas.openxmlformats.org/officeDocument/2006/relationships/slide" Target="slides/slide8.xml"/><Relationship Id="rId58" Type="http://schemas.openxmlformats.org/officeDocument/2006/relationships/font" Target="fonts/Raleway-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11-02T23:45:45.052">
    <p:pos x="6000" y="0"/>
    <p:text>@gm@kimberleytrails.org do we have a 2023 version of this?
_Assigned to Ryan Mckenzie_</p:text>
    <p:extLst>
      <p:ext uri="{C676402C-5697-4E1C-873F-D02D1690AC5C}">
        <p15:threadingInfo timeZoneBias="0"/>
      </p:ext>
      <p:ext uri="http://customooxmlschemas.google.com/">
        <go:slidesCustomData xmlns:go="http://customooxmlschemas.google.com/" commentPostId="AAAA_fyWGt0"/>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3-11-02T23:32:39.125">
    <p:pos x="6000" y="0"/>
    <p:text>@gm@kimberleytrails.org can you check this over and update as necessary</p:text>
    <p:extLst>
      <p:ext uri="{C676402C-5697-4E1C-873F-D02D1690AC5C}">
        <p15:threadingInfo timeZoneBias="0"/>
      </p:ext>
      <p:ext uri="http://customooxmlschemas.google.com/">
        <go:slidesCustomData xmlns:go="http://customooxmlschemas.google.com/" commentPostId="AAAA_fyWGtk"/>
      </p:ext>
    </p:extLs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 dt="2023-11-04T14:00:46.209">
    <p:pos x="6000" y="0"/>
    <p:text>This page needs to be reviewed and numbers updated.</p:text>
    <p:extLst>
      <p:ext uri="{C676402C-5697-4E1C-873F-D02D1690AC5C}">
        <p15:threadingInfo timeZoneBias="0"/>
      </p:ext>
      <p:ext uri="http://customooxmlschemas.google.com/">
        <go:slidesCustomData xmlns:go="http://customooxmlschemas.google.com/" commentPostId="AAAA_fyWGto"/>
      </p:ext>
    </p:extLst>
  </p:cm>
  <p:cm authorId="0" idx="4" dt="2023-11-04T14:00:23.527">
    <p:pos x="6000" y="0"/>
    <p:text>Trail crew hours and volunteer hours taken from Timesheets.
Do we have an estimate for winter grooming volunteer hours? 
Should we add RTM volunteer hours? KTS Board member volunteer hour estimate?</p:text>
    <p:extLst>
      <p:ext uri="{C676402C-5697-4E1C-873F-D02D1690AC5C}">
        <p15:threadingInfo timeZoneBias="0">
          <p15:parentCm authorId="0" idx="3"/>
        </p15:threadingInfo>
      </p:ext>
      <p:ext uri="http://customooxmlschemas.google.com/">
        <go:slidesCustomData xmlns:go="http://customooxmlschemas.google.com/" commentPostId="AAAA-MK4Sik"/>
      </p:ext>
    </p:extLst>
  </p:cm>
  <p:cm authorId="0" idx="5" dt="2023-11-04T14:00:46.209">
    <p:pos x="6000" y="0"/>
    <p:text>3km new trails - Trickle Charge, Powerline, We Know what you did last winter</p:text>
    <p:extLst>
      <p:ext uri="{C676402C-5697-4E1C-873F-D02D1690AC5C}">
        <p15:threadingInfo timeZoneBias="0">
          <p15:parentCm authorId="0" idx="3"/>
        </p15:threadingInfo>
      </p:ext>
      <p:ext uri="http://customooxmlschemas.google.com/">
        <go:slidesCustomData xmlns:go="http://customooxmlschemas.google.com/" commentPostId="AAAA-MK4Si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Char char="●"/>
              <a:defRPr b="0" i="0" sz="12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rgbClr val="000000"/>
              </a:buClr>
              <a:buSzPts val="1400"/>
              <a:buFont typeface="Arial"/>
              <a:buChar char="●"/>
              <a:defRPr b="0" i="0" sz="12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Char char="●"/>
              <a:defRPr b="0" i="0" sz="12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91425" lIns="91425" spcFirstLastPara="1" rIns="91425" wrap="square" tIns="91425">
            <a:noAutofit/>
          </a:bodyPr>
          <a:lstStyle/>
          <a:p>
            <a:pPr indent="-88900" lvl="0" marL="0" marR="0" rtl="0" algn="r">
              <a:lnSpc>
                <a:spcPct val="100000"/>
              </a:lnSpc>
              <a:spcBef>
                <a:spcPts val="0"/>
              </a:spcBef>
              <a:spcAft>
                <a:spcPts val="0"/>
              </a:spcAft>
              <a:buClr>
                <a:srgbClr val="000000"/>
              </a:buClr>
              <a:buSzPts val="1400"/>
              <a:buFont typeface="Arial"/>
              <a:buChar char="●"/>
            </a:pPr>
            <a:r>
              <a:t/>
            </a:r>
            <a:endParaRPr b="0" i="0" sz="1200" u="none" cap="none" strike="noStrike">
              <a:solidFill>
                <a:srgbClr val="000000"/>
              </a:solidFill>
              <a:latin typeface="Arial"/>
              <a:ea typeface="Arial"/>
              <a:cs typeface="Arial"/>
              <a:sym typeface="Arial"/>
            </a:endParaRPr>
          </a:p>
          <a:p>
            <a:pPr indent="-88900" lvl="1" marL="0" marR="0" rtl="0" algn="l">
              <a:lnSpc>
                <a:spcPct val="100000"/>
              </a:lnSpc>
              <a:spcBef>
                <a:spcPts val="0"/>
              </a:spcBef>
              <a:spcAft>
                <a:spcPts val="0"/>
              </a:spcAft>
              <a:buClr>
                <a:srgbClr val="000000"/>
              </a:buClr>
              <a:buSzPts val="1400"/>
              <a:buFont typeface="Arial"/>
              <a:buChar char="○"/>
            </a:pPr>
            <a:r>
              <a:t/>
            </a:r>
            <a:endParaRPr b="0" i="0" sz="1400" u="none" cap="none" strike="noStrike">
              <a:solidFill>
                <a:srgbClr val="000000"/>
              </a:solidFill>
              <a:latin typeface="Arial"/>
              <a:ea typeface="Arial"/>
              <a:cs typeface="Arial"/>
              <a:sym typeface="Arial"/>
            </a:endParaRPr>
          </a:p>
          <a:p>
            <a:pPr indent="-88900" lvl="2" marL="0" marR="0" rtl="0" algn="l">
              <a:lnSpc>
                <a:spcPct val="100000"/>
              </a:lnSpc>
              <a:spcBef>
                <a:spcPts val="0"/>
              </a:spcBef>
              <a:spcAft>
                <a:spcPts val="0"/>
              </a:spcAft>
              <a:buClr>
                <a:srgbClr val="000000"/>
              </a:buClr>
              <a:buSzPts val="1400"/>
              <a:buFont typeface="Arial"/>
              <a:buChar char="■"/>
            </a:pPr>
            <a:r>
              <a:t/>
            </a:r>
            <a:endParaRPr b="0" i="0" sz="1400" u="none" cap="none" strike="noStrike">
              <a:solidFill>
                <a:srgbClr val="000000"/>
              </a:solidFill>
              <a:latin typeface="Arial"/>
              <a:ea typeface="Arial"/>
              <a:cs typeface="Arial"/>
              <a:sym typeface="Arial"/>
            </a:endParaRPr>
          </a:p>
          <a:p>
            <a:pPr indent="-88900" lvl="3" marL="0" marR="0" rtl="0" algn="l">
              <a:lnSpc>
                <a:spcPct val="100000"/>
              </a:lnSpc>
              <a:spcBef>
                <a:spcPts val="0"/>
              </a:spcBef>
              <a:spcAft>
                <a:spcPts val="0"/>
              </a:spcAft>
              <a:buClr>
                <a:srgbClr val="000000"/>
              </a:buClr>
              <a:buSzPts val="1400"/>
              <a:buFont typeface="Arial"/>
              <a:buChar char="●"/>
            </a:pPr>
            <a:r>
              <a:t/>
            </a:r>
            <a:endParaRPr b="0" i="0" sz="1400" u="none" cap="none" strike="noStrike">
              <a:solidFill>
                <a:srgbClr val="000000"/>
              </a:solidFill>
              <a:latin typeface="Arial"/>
              <a:ea typeface="Arial"/>
              <a:cs typeface="Arial"/>
              <a:sym typeface="Arial"/>
            </a:endParaRPr>
          </a:p>
          <a:p>
            <a:pPr indent="-88900" lvl="4" marL="0" marR="0" rtl="0" algn="l">
              <a:lnSpc>
                <a:spcPct val="100000"/>
              </a:lnSpc>
              <a:spcBef>
                <a:spcPts val="0"/>
              </a:spcBef>
              <a:spcAft>
                <a:spcPts val="0"/>
              </a:spcAft>
              <a:buClr>
                <a:srgbClr val="000000"/>
              </a:buClr>
              <a:buSzPts val="1400"/>
              <a:buFont typeface="Arial"/>
              <a:buChar char="○"/>
            </a:pPr>
            <a:r>
              <a:t/>
            </a:r>
            <a:endParaRPr b="0" i="0" sz="1400" u="none" cap="none" strike="noStrike">
              <a:solidFill>
                <a:srgbClr val="000000"/>
              </a:solidFill>
              <a:latin typeface="Arial"/>
              <a:ea typeface="Arial"/>
              <a:cs typeface="Arial"/>
              <a:sym typeface="Arial"/>
            </a:endParaRPr>
          </a:p>
          <a:p>
            <a:pPr indent="-88900" lvl="5" marL="0" marR="0" rtl="0" algn="l">
              <a:lnSpc>
                <a:spcPct val="100000"/>
              </a:lnSpc>
              <a:spcBef>
                <a:spcPts val="0"/>
              </a:spcBef>
              <a:spcAft>
                <a:spcPts val="0"/>
              </a:spcAft>
              <a:buClr>
                <a:srgbClr val="000000"/>
              </a:buClr>
              <a:buSzPts val="1400"/>
              <a:buFont typeface="Arial"/>
              <a:buChar char="■"/>
            </a:pPr>
            <a:r>
              <a:t/>
            </a:r>
            <a:endParaRPr b="0" i="0" sz="1400" u="none" cap="none" strike="noStrike">
              <a:solidFill>
                <a:srgbClr val="000000"/>
              </a:solidFill>
              <a:latin typeface="Arial"/>
              <a:ea typeface="Arial"/>
              <a:cs typeface="Arial"/>
              <a:sym typeface="Arial"/>
            </a:endParaRPr>
          </a:p>
          <a:p>
            <a:pPr indent="-88900" lvl="6" marL="0" marR="0" rtl="0" algn="l">
              <a:lnSpc>
                <a:spcPct val="100000"/>
              </a:lnSpc>
              <a:spcBef>
                <a:spcPts val="0"/>
              </a:spcBef>
              <a:spcAft>
                <a:spcPts val="0"/>
              </a:spcAft>
              <a:buClr>
                <a:srgbClr val="000000"/>
              </a:buClr>
              <a:buSzPts val="1400"/>
              <a:buFont typeface="Arial"/>
              <a:buChar char="●"/>
            </a:pPr>
            <a:r>
              <a:t/>
            </a:r>
            <a:endParaRPr b="0" i="0" sz="1400" u="none" cap="none" strike="noStrike">
              <a:solidFill>
                <a:srgbClr val="000000"/>
              </a:solidFill>
              <a:latin typeface="Arial"/>
              <a:ea typeface="Arial"/>
              <a:cs typeface="Arial"/>
              <a:sym typeface="Arial"/>
            </a:endParaRPr>
          </a:p>
          <a:p>
            <a:pPr indent="-88900" lvl="7" marL="0" marR="0" rtl="0" algn="l">
              <a:lnSpc>
                <a:spcPct val="100000"/>
              </a:lnSpc>
              <a:spcBef>
                <a:spcPts val="0"/>
              </a:spcBef>
              <a:spcAft>
                <a:spcPts val="0"/>
              </a:spcAft>
              <a:buClr>
                <a:srgbClr val="000000"/>
              </a:buClr>
              <a:buSzPts val="1400"/>
              <a:buFont typeface="Arial"/>
              <a:buChar char="○"/>
            </a:pPr>
            <a:r>
              <a:t/>
            </a:r>
            <a:endParaRPr b="0" i="0" sz="1400" u="none" cap="none" strike="noStrike">
              <a:solidFill>
                <a:srgbClr val="000000"/>
              </a:solidFill>
              <a:latin typeface="Arial"/>
              <a:ea typeface="Arial"/>
              <a:cs typeface="Arial"/>
              <a:sym typeface="Arial"/>
            </a:endParaRPr>
          </a:p>
          <a:p>
            <a:pPr indent="-88900" lvl="8" marL="0" marR="0" rtl="0" algn="l">
              <a:lnSpc>
                <a:spcPct val="100000"/>
              </a:lnSpc>
              <a:spcBef>
                <a:spcPts val="0"/>
              </a:spcBef>
              <a:spcAft>
                <a:spcPts val="0"/>
              </a:spcAft>
              <a:buClr>
                <a:srgbClr val="000000"/>
              </a:buClr>
              <a:buSzPts val="1400"/>
              <a:buFont typeface="Arial"/>
              <a:buChar char="■"/>
            </a:pPr>
            <a:r>
              <a:t/>
            </a:r>
            <a:endParaRPr b="0" i="0" sz="14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07" name="Google Shape;10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17ac2764fbf_0_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g17ac2764fbf_0_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97" name="Google Shape;197;g17ac2764fbf_0_2:notes"/>
          <p:cNvSpPr txBox="1"/>
          <p:nvPr>
            <p:ph idx="12" type="sldNum"/>
          </p:nvPr>
        </p:nvSpPr>
        <p:spPr>
          <a:xfrm>
            <a:off x="3884613" y="8685213"/>
            <a:ext cx="2971800" cy="457200"/>
          </a:xfrm>
          <a:prstGeom prst="rect">
            <a:avLst/>
          </a:prstGeom>
          <a:noFill/>
          <a:ln>
            <a:noFill/>
          </a:ln>
        </p:spPr>
        <p:txBody>
          <a:bodyPr anchorCtr="0" anchor="b" bIns="91425" lIns="91425" spcFirstLastPara="1" rIns="91425" wrap="square" tIns="91425">
            <a:noAutofit/>
          </a:bodyPr>
          <a:lstStyle/>
          <a:p>
            <a:pPr indent="88900" lvl="0" marL="0" rtl="0" algn="r">
              <a:lnSpc>
                <a:spcPct val="100000"/>
              </a:lnSpc>
              <a:spcBef>
                <a:spcPts val="0"/>
              </a:spcBef>
              <a:spcAft>
                <a:spcPts val="0"/>
              </a:spcAft>
              <a:buClr>
                <a:srgbClr val="000000"/>
              </a:buClr>
              <a:buSzPts val="1400"/>
              <a:buFont typeface="Arial"/>
              <a:buNone/>
            </a:pPr>
            <a:r>
              <a:t/>
            </a:r>
            <a:endParaRPr/>
          </a:p>
          <a:p>
            <a:pPr indent="88900" lvl="1" marL="0" rtl="0" algn="l">
              <a:lnSpc>
                <a:spcPct val="100000"/>
              </a:lnSpc>
              <a:spcBef>
                <a:spcPts val="0"/>
              </a:spcBef>
              <a:spcAft>
                <a:spcPts val="0"/>
              </a:spcAft>
              <a:buClr>
                <a:srgbClr val="000000"/>
              </a:buClr>
              <a:buSzPts val="1400"/>
              <a:buFont typeface="Arial"/>
              <a:buNone/>
            </a:pPr>
            <a:r>
              <a:t/>
            </a:r>
            <a:endParaRPr/>
          </a:p>
          <a:p>
            <a:pPr indent="88900" lvl="2" marL="0" rtl="0" algn="l">
              <a:lnSpc>
                <a:spcPct val="100000"/>
              </a:lnSpc>
              <a:spcBef>
                <a:spcPts val="0"/>
              </a:spcBef>
              <a:spcAft>
                <a:spcPts val="0"/>
              </a:spcAft>
              <a:buClr>
                <a:srgbClr val="000000"/>
              </a:buClr>
              <a:buSzPts val="1400"/>
              <a:buFont typeface="Arial"/>
              <a:buNone/>
            </a:pPr>
            <a:r>
              <a:t/>
            </a:r>
            <a:endParaRPr/>
          </a:p>
          <a:p>
            <a:pPr indent="88900" lvl="3" marL="0" rtl="0" algn="l">
              <a:lnSpc>
                <a:spcPct val="100000"/>
              </a:lnSpc>
              <a:spcBef>
                <a:spcPts val="0"/>
              </a:spcBef>
              <a:spcAft>
                <a:spcPts val="0"/>
              </a:spcAft>
              <a:buClr>
                <a:srgbClr val="000000"/>
              </a:buClr>
              <a:buSzPts val="1400"/>
              <a:buFont typeface="Arial"/>
              <a:buNone/>
            </a:pPr>
            <a:r>
              <a:t/>
            </a:r>
            <a:endParaRPr/>
          </a:p>
          <a:p>
            <a:pPr indent="88900" lvl="4" marL="0" rtl="0" algn="l">
              <a:lnSpc>
                <a:spcPct val="100000"/>
              </a:lnSpc>
              <a:spcBef>
                <a:spcPts val="0"/>
              </a:spcBef>
              <a:spcAft>
                <a:spcPts val="0"/>
              </a:spcAft>
              <a:buClr>
                <a:srgbClr val="000000"/>
              </a:buClr>
              <a:buSzPts val="1400"/>
              <a:buFont typeface="Arial"/>
              <a:buNone/>
            </a:pPr>
            <a:r>
              <a:t/>
            </a:r>
            <a:endParaRPr/>
          </a:p>
          <a:p>
            <a:pPr indent="88900" lvl="5" marL="0" rtl="0" algn="l">
              <a:lnSpc>
                <a:spcPct val="100000"/>
              </a:lnSpc>
              <a:spcBef>
                <a:spcPts val="0"/>
              </a:spcBef>
              <a:spcAft>
                <a:spcPts val="0"/>
              </a:spcAft>
              <a:buClr>
                <a:srgbClr val="000000"/>
              </a:buClr>
              <a:buSzPts val="1400"/>
              <a:buFont typeface="Arial"/>
              <a:buNone/>
            </a:pPr>
            <a:r>
              <a:t/>
            </a:r>
            <a:endParaRPr/>
          </a:p>
          <a:p>
            <a:pPr indent="88900" lvl="6" marL="0" rtl="0" algn="l">
              <a:lnSpc>
                <a:spcPct val="100000"/>
              </a:lnSpc>
              <a:spcBef>
                <a:spcPts val="0"/>
              </a:spcBef>
              <a:spcAft>
                <a:spcPts val="0"/>
              </a:spcAft>
              <a:buClr>
                <a:srgbClr val="000000"/>
              </a:buClr>
              <a:buSzPts val="1400"/>
              <a:buFont typeface="Arial"/>
              <a:buNone/>
            </a:pPr>
            <a:r>
              <a:t/>
            </a:r>
            <a:endParaRPr/>
          </a:p>
          <a:p>
            <a:pPr indent="88900" lvl="7" marL="0" rtl="0" algn="l">
              <a:lnSpc>
                <a:spcPct val="100000"/>
              </a:lnSpc>
              <a:spcBef>
                <a:spcPts val="0"/>
              </a:spcBef>
              <a:spcAft>
                <a:spcPts val="0"/>
              </a:spcAft>
              <a:buClr>
                <a:srgbClr val="000000"/>
              </a:buClr>
              <a:buSzPts val="1400"/>
              <a:buFont typeface="Arial"/>
              <a:buNone/>
            </a:pPr>
            <a:r>
              <a:t/>
            </a:r>
            <a:endParaRPr/>
          </a:p>
          <a:p>
            <a:pPr indent="88900" lvl="8" marL="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17ac2764fbf_0_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g17ac2764fbf_0_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04" name="Google Shape;204;g17ac2764fbf_0_9:notes"/>
          <p:cNvSpPr txBox="1"/>
          <p:nvPr>
            <p:ph idx="12" type="sldNum"/>
          </p:nvPr>
        </p:nvSpPr>
        <p:spPr>
          <a:xfrm>
            <a:off x="3884613" y="8685213"/>
            <a:ext cx="2971800" cy="457200"/>
          </a:xfrm>
          <a:prstGeom prst="rect">
            <a:avLst/>
          </a:prstGeom>
          <a:noFill/>
          <a:ln>
            <a:noFill/>
          </a:ln>
        </p:spPr>
        <p:txBody>
          <a:bodyPr anchorCtr="0" anchor="b" bIns="91425" lIns="91425" spcFirstLastPara="1" rIns="91425" wrap="square" tIns="91425">
            <a:noAutofit/>
          </a:bodyPr>
          <a:lstStyle/>
          <a:p>
            <a:pPr indent="88900" lvl="0" marL="0" rtl="0" algn="r">
              <a:lnSpc>
                <a:spcPct val="100000"/>
              </a:lnSpc>
              <a:spcBef>
                <a:spcPts val="0"/>
              </a:spcBef>
              <a:spcAft>
                <a:spcPts val="0"/>
              </a:spcAft>
              <a:buSzPts val="1400"/>
              <a:buNone/>
            </a:pPr>
            <a:r>
              <a:t/>
            </a:r>
            <a:endParaRPr/>
          </a:p>
          <a:p>
            <a:pPr indent="88900" lvl="1" marL="0" rtl="0" algn="l">
              <a:lnSpc>
                <a:spcPct val="100000"/>
              </a:lnSpc>
              <a:spcBef>
                <a:spcPts val="0"/>
              </a:spcBef>
              <a:spcAft>
                <a:spcPts val="0"/>
              </a:spcAft>
              <a:buSzPts val="1400"/>
              <a:buNone/>
            </a:pPr>
            <a:r>
              <a:t/>
            </a:r>
            <a:endParaRPr/>
          </a:p>
          <a:p>
            <a:pPr indent="88900" lvl="2" marL="0" rtl="0" algn="l">
              <a:lnSpc>
                <a:spcPct val="100000"/>
              </a:lnSpc>
              <a:spcBef>
                <a:spcPts val="0"/>
              </a:spcBef>
              <a:spcAft>
                <a:spcPts val="0"/>
              </a:spcAft>
              <a:buSzPts val="1400"/>
              <a:buNone/>
            </a:pPr>
            <a:r>
              <a:t/>
            </a:r>
            <a:endParaRPr/>
          </a:p>
          <a:p>
            <a:pPr indent="88900" lvl="3" marL="0" rtl="0" algn="l">
              <a:lnSpc>
                <a:spcPct val="100000"/>
              </a:lnSpc>
              <a:spcBef>
                <a:spcPts val="0"/>
              </a:spcBef>
              <a:spcAft>
                <a:spcPts val="0"/>
              </a:spcAft>
              <a:buSzPts val="1400"/>
              <a:buNone/>
            </a:pPr>
            <a:r>
              <a:t/>
            </a:r>
            <a:endParaRPr/>
          </a:p>
          <a:p>
            <a:pPr indent="88900" lvl="4" marL="0" rtl="0" algn="l">
              <a:lnSpc>
                <a:spcPct val="100000"/>
              </a:lnSpc>
              <a:spcBef>
                <a:spcPts val="0"/>
              </a:spcBef>
              <a:spcAft>
                <a:spcPts val="0"/>
              </a:spcAft>
              <a:buSzPts val="1400"/>
              <a:buNone/>
            </a:pPr>
            <a:r>
              <a:t/>
            </a:r>
            <a:endParaRPr/>
          </a:p>
          <a:p>
            <a:pPr indent="88900" lvl="5" marL="0" rtl="0" algn="l">
              <a:lnSpc>
                <a:spcPct val="100000"/>
              </a:lnSpc>
              <a:spcBef>
                <a:spcPts val="0"/>
              </a:spcBef>
              <a:spcAft>
                <a:spcPts val="0"/>
              </a:spcAft>
              <a:buSzPts val="1400"/>
              <a:buNone/>
            </a:pPr>
            <a:r>
              <a:t/>
            </a:r>
            <a:endParaRPr/>
          </a:p>
          <a:p>
            <a:pPr indent="88900" lvl="6" marL="0" rtl="0" algn="l">
              <a:lnSpc>
                <a:spcPct val="100000"/>
              </a:lnSpc>
              <a:spcBef>
                <a:spcPts val="0"/>
              </a:spcBef>
              <a:spcAft>
                <a:spcPts val="0"/>
              </a:spcAft>
              <a:buSzPts val="1400"/>
              <a:buNone/>
            </a:pPr>
            <a:r>
              <a:t/>
            </a:r>
            <a:endParaRPr/>
          </a:p>
          <a:p>
            <a:pPr indent="88900" lvl="7" marL="0" rtl="0" algn="l">
              <a:lnSpc>
                <a:spcPct val="100000"/>
              </a:lnSpc>
              <a:spcBef>
                <a:spcPts val="0"/>
              </a:spcBef>
              <a:spcAft>
                <a:spcPts val="0"/>
              </a:spcAft>
              <a:buSzPts val="1400"/>
              <a:buNone/>
            </a:pPr>
            <a:r>
              <a:t/>
            </a:r>
            <a:endParaRPr/>
          </a:p>
          <a:p>
            <a:pPr indent="88900" lvl="8" marL="0" rtl="0" algn="l">
              <a:lnSpc>
                <a:spcPct val="100000"/>
              </a:lnSpc>
              <a:spcBef>
                <a:spcPts val="0"/>
              </a:spcBef>
              <a:spcAft>
                <a:spcPts val="0"/>
              </a:spcAft>
              <a:buSzPts val="14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3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p3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97dfd45cb0_0_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g297dfd45cb0_0_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297dfd45cb0_0_2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 name="Google Shape;258;g297dfd45cb0_0_2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97dfd45cb0_0_4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g297dfd45cb0_0_4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97dfd45cb0_0_3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 name="Google Shape;280;g297dfd45cb0_0_3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97dfd45cb0_0_5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g297dfd45cb0_0_5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 name="Google Shape;299;p2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00" name="Google Shape;300;p22:notes"/>
          <p:cNvSpPr txBox="1"/>
          <p:nvPr>
            <p:ph idx="12" type="sldNum"/>
          </p:nvPr>
        </p:nvSpPr>
        <p:spPr>
          <a:xfrm>
            <a:off x="3884613" y="8685213"/>
            <a:ext cx="2971800" cy="4572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Clr>
                <a:srgbClr val="000000"/>
              </a:buClr>
              <a:buSzPts val="1400"/>
              <a:buFont typeface="Arial"/>
              <a:buNone/>
            </a:pPr>
            <a:r>
              <a:t/>
            </a:r>
            <a:endParaRPr/>
          </a:p>
          <a:p>
            <a:pPr indent="0" lvl="1" marL="0" rtl="0" algn="l">
              <a:lnSpc>
                <a:spcPct val="100000"/>
              </a:lnSpc>
              <a:spcBef>
                <a:spcPts val="0"/>
              </a:spcBef>
              <a:spcAft>
                <a:spcPts val="0"/>
              </a:spcAft>
              <a:buClr>
                <a:srgbClr val="000000"/>
              </a:buClr>
              <a:buSzPts val="1400"/>
              <a:buFont typeface="Arial"/>
              <a:buNone/>
            </a:pPr>
            <a:r>
              <a:t/>
            </a:r>
            <a:endParaRPr/>
          </a:p>
          <a:p>
            <a:pPr indent="0" lvl="2" marL="0" rtl="0" algn="l">
              <a:lnSpc>
                <a:spcPct val="100000"/>
              </a:lnSpc>
              <a:spcBef>
                <a:spcPts val="0"/>
              </a:spcBef>
              <a:spcAft>
                <a:spcPts val="0"/>
              </a:spcAft>
              <a:buClr>
                <a:srgbClr val="000000"/>
              </a:buClr>
              <a:buSzPts val="1400"/>
              <a:buFont typeface="Arial"/>
              <a:buNone/>
            </a:pPr>
            <a:r>
              <a:t/>
            </a:r>
            <a:endParaRPr/>
          </a:p>
          <a:p>
            <a:pPr indent="0" lvl="3" marL="0" rtl="0" algn="l">
              <a:lnSpc>
                <a:spcPct val="100000"/>
              </a:lnSpc>
              <a:spcBef>
                <a:spcPts val="0"/>
              </a:spcBef>
              <a:spcAft>
                <a:spcPts val="0"/>
              </a:spcAft>
              <a:buClr>
                <a:srgbClr val="000000"/>
              </a:buClr>
              <a:buSzPts val="1400"/>
              <a:buFont typeface="Arial"/>
              <a:buNone/>
            </a:pPr>
            <a:r>
              <a:t/>
            </a:r>
            <a:endParaRPr/>
          </a:p>
          <a:p>
            <a:pPr indent="0" lvl="4" marL="0" rtl="0" algn="l">
              <a:lnSpc>
                <a:spcPct val="100000"/>
              </a:lnSpc>
              <a:spcBef>
                <a:spcPts val="0"/>
              </a:spcBef>
              <a:spcAft>
                <a:spcPts val="0"/>
              </a:spcAft>
              <a:buClr>
                <a:srgbClr val="000000"/>
              </a:buClr>
              <a:buSzPts val="1400"/>
              <a:buFont typeface="Arial"/>
              <a:buNone/>
            </a:pPr>
            <a:r>
              <a:t/>
            </a:r>
            <a:endParaRPr/>
          </a:p>
          <a:p>
            <a:pPr indent="0" lvl="5" marL="0" rtl="0" algn="l">
              <a:lnSpc>
                <a:spcPct val="100000"/>
              </a:lnSpc>
              <a:spcBef>
                <a:spcPts val="0"/>
              </a:spcBef>
              <a:spcAft>
                <a:spcPts val="0"/>
              </a:spcAft>
              <a:buClr>
                <a:srgbClr val="000000"/>
              </a:buClr>
              <a:buSzPts val="1400"/>
              <a:buFont typeface="Arial"/>
              <a:buNone/>
            </a:pPr>
            <a:r>
              <a:t/>
            </a:r>
            <a:endParaRPr/>
          </a:p>
          <a:p>
            <a:pPr indent="0" lvl="6" marL="0" rtl="0" algn="l">
              <a:lnSpc>
                <a:spcPct val="100000"/>
              </a:lnSpc>
              <a:spcBef>
                <a:spcPts val="0"/>
              </a:spcBef>
              <a:spcAft>
                <a:spcPts val="0"/>
              </a:spcAft>
              <a:buClr>
                <a:srgbClr val="000000"/>
              </a:buClr>
              <a:buSzPts val="1400"/>
              <a:buFont typeface="Arial"/>
              <a:buNone/>
            </a:pPr>
            <a:r>
              <a:t/>
            </a:r>
            <a:endParaRPr/>
          </a:p>
          <a:p>
            <a:pPr indent="0" lvl="7" marL="0" rtl="0" algn="l">
              <a:lnSpc>
                <a:spcPct val="100000"/>
              </a:lnSpc>
              <a:spcBef>
                <a:spcPts val="0"/>
              </a:spcBef>
              <a:spcAft>
                <a:spcPts val="0"/>
              </a:spcAft>
              <a:buClr>
                <a:srgbClr val="000000"/>
              </a:buClr>
              <a:buSzPts val="1400"/>
              <a:buFont typeface="Arial"/>
              <a:buNone/>
            </a:pPr>
            <a:r>
              <a:t/>
            </a:r>
            <a:endParaRPr/>
          </a:p>
          <a:p>
            <a:pPr indent="0" lvl="8" marL="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0" name="Google Shape;310;p2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11" name="Google Shape;311;p23:notes"/>
          <p:cNvSpPr txBox="1"/>
          <p:nvPr>
            <p:ph idx="12" type="sldNum"/>
          </p:nvPr>
        </p:nvSpPr>
        <p:spPr>
          <a:xfrm>
            <a:off x="3884613" y="8685213"/>
            <a:ext cx="2971800" cy="4572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Clr>
                <a:srgbClr val="000000"/>
              </a:buClr>
              <a:buSzPts val="1400"/>
              <a:buFont typeface="Arial"/>
              <a:buNone/>
            </a:pPr>
            <a:r>
              <a:t/>
            </a:r>
            <a:endParaRPr/>
          </a:p>
          <a:p>
            <a:pPr indent="0" lvl="1" marL="0" rtl="0" algn="l">
              <a:lnSpc>
                <a:spcPct val="100000"/>
              </a:lnSpc>
              <a:spcBef>
                <a:spcPts val="0"/>
              </a:spcBef>
              <a:spcAft>
                <a:spcPts val="0"/>
              </a:spcAft>
              <a:buClr>
                <a:srgbClr val="000000"/>
              </a:buClr>
              <a:buSzPts val="1400"/>
              <a:buFont typeface="Arial"/>
              <a:buNone/>
            </a:pPr>
            <a:r>
              <a:t/>
            </a:r>
            <a:endParaRPr/>
          </a:p>
          <a:p>
            <a:pPr indent="0" lvl="2" marL="0" rtl="0" algn="l">
              <a:lnSpc>
                <a:spcPct val="100000"/>
              </a:lnSpc>
              <a:spcBef>
                <a:spcPts val="0"/>
              </a:spcBef>
              <a:spcAft>
                <a:spcPts val="0"/>
              </a:spcAft>
              <a:buClr>
                <a:srgbClr val="000000"/>
              </a:buClr>
              <a:buSzPts val="1400"/>
              <a:buFont typeface="Arial"/>
              <a:buNone/>
            </a:pPr>
            <a:r>
              <a:t/>
            </a:r>
            <a:endParaRPr/>
          </a:p>
          <a:p>
            <a:pPr indent="0" lvl="3" marL="0" rtl="0" algn="l">
              <a:lnSpc>
                <a:spcPct val="100000"/>
              </a:lnSpc>
              <a:spcBef>
                <a:spcPts val="0"/>
              </a:spcBef>
              <a:spcAft>
                <a:spcPts val="0"/>
              </a:spcAft>
              <a:buClr>
                <a:srgbClr val="000000"/>
              </a:buClr>
              <a:buSzPts val="1400"/>
              <a:buFont typeface="Arial"/>
              <a:buNone/>
            </a:pPr>
            <a:r>
              <a:t/>
            </a:r>
            <a:endParaRPr/>
          </a:p>
          <a:p>
            <a:pPr indent="0" lvl="4" marL="0" rtl="0" algn="l">
              <a:lnSpc>
                <a:spcPct val="100000"/>
              </a:lnSpc>
              <a:spcBef>
                <a:spcPts val="0"/>
              </a:spcBef>
              <a:spcAft>
                <a:spcPts val="0"/>
              </a:spcAft>
              <a:buClr>
                <a:srgbClr val="000000"/>
              </a:buClr>
              <a:buSzPts val="1400"/>
              <a:buFont typeface="Arial"/>
              <a:buNone/>
            </a:pPr>
            <a:r>
              <a:t/>
            </a:r>
            <a:endParaRPr/>
          </a:p>
          <a:p>
            <a:pPr indent="0" lvl="5" marL="0" rtl="0" algn="l">
              <a:lnSpc>
                <a:spcPct val="100000"/>
              </a:lnSpc>
              <a:spcBef>
                <a:spcPts val="0"/>
              </a:spcBef>
              <a:spcAft>
                <a:spcPts val="0"/>
              </a:spcAft>
              <a:buClr>
                <a:srgbClr val="000000"/>
              </a:buClr>
              <a:buSzPts val="1400"/>
              <a:buFont typeface="Arial"/>
              <a:buNone/>
            </a:pPr>
            <a:r>
              <a:t/>
            </a:r>
            <a:endParaRPr/>
          </a:p>
          <a:p>
            <a:pPr indent="0" lvl="6" marL="0" rtl="0" algn="l">
              <a:lnSpc>
                <a:spcPct val="100000"/>
              </a:lnSpc>
              <a:spcBef>
                <a:spcPts val="0"/>
              </a:spcBef>
              <a:spcAft>
                <a:spcPts val="0"/>
              </a:spcAft>
              <a:buClr>
                <a:srgbClr val="000000"/>
              </a:buClr>
              <a:buSzPts val="1400"/>
              <a:buFont typeface="Arial"/>
              <a:buNone/>
            </a:pPr>
            <a:r>
              <a:t/>
            </a:r>
            <a:endParaRPr/>
          </a:p>
          <a:p>
            <a:pPr indent="0" lvl="7" marL="0" rtl="0" algn="l">
              <a:lnSpc>
                <a:spcPct val="100000"/>
              </a:lnSpc>
              <a:spcBef>
                <a:spcPts val="0"/>
              </a:spcBef>
              <a:spcAft>
                <a:spcPts val="0"/>
              </a:spcAft>
              <a:buClr>
                <a:srgbClr val="000000"/>
              </a:buClr>
              <a:buSzPts val="1400"/>
              <a:buFont typeface="Arial"/>
              <a:buNone/>
            </a:pPr>
            <a:r>
              <a:t/>
            </a:r>
            <a:endParaRPr/>
          </a:p>
          <a:p>
            <a:pPr indent="0" lvl="8" marL="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16" name="Google Shape;116;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60707d0ee1_2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260707d0ee1_2_0: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260707d0ee1_2_0:notes"/>
          <p:cNvSpPr txBox="1"/>
          <p:nvPr>
            <p:ph idx="12" type="sldNum"/>
          </p:nvPr>
        </p:nvSpPr>
        <p:spPr>
          <a:xfrm>
            <a:off x="3884613" y="8685213"/>
            <a:ext cx="2971800" cy="4572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Clr>
                <a:srgbClr val="000000"/>
              </a:buClr>
              <a:buSzPts val="1400"/>
              <a:buFont typeface="Arial"/>
              <a:buNone/>
            </a:pPr>
            <a:r>
              <a:t/>
            </a:r>
            <a:endParaRPr/>
          </a:p>
          <a:p>
            <a:pPr indent="0" lvl="1" marL="0" rtl="0" algn="l">
              <a:spcBef>
                <a:spcPts val="0"/>
              </a:spcBef>
              <a:spcAft>
                <a:spcPts val="0"/>
              </a:spcAft>
              <a:buClr>
                <a:srgbClr val="000000"/>
              </a:buClr>
              <a:buSzPts val="1400"/>
              <a:buFont typeface="Arial"/>
              <a:buNone/>
            </a:pPr>
            <a:r>
              <a:t/>
            </a:r>
            <a:endParaRPr/>
          </a:p>
          <a:p>
            <a:pPr indent="0" lvl="2" marL="0" rtl="0" algn="l">
              <a:spcBef>
                <a:spcPts val="0"/>
              </a:spcBef>
              <a:spcAft>
                <a:spcPts val="0"/>
              </a:spcAft>
              <a:buClr>
                <a:srgbClr val="000000"/>
              </a:buClr>
              <a:buSzPts val="1400"/>
              <a:buFont typeface="Arial"/>
              <a:buNone/>
            </a:pPr>
            <a:r>
              <a:t/>
            </a:r>
            <a:endParaRPr/>
          </a:p>
          <a:p>
            <a:pPr indent="0" lvl="3" marL="0" rtl="0" algn="l">
              <a:spcBef>
                <a:spcPts val="0"/>
              </a:spcBef>
              <a:spcAft>
                <a:spcPts val="0"/>
              </a:spcAft>
              <a:buClr>
                <a:srgbClr val="000000"/>
              </a:buClr>
              <a:buSzPts val="1400"/>
              <a:buFont typeface="Arial"/>
              <a:buNone/>
            </a:pPr>
            <a:r>
              <a:t/>
            </a:r>
            <a:endParaRPr/>
          </a:p>
          <a:p>
            <a:pPr indent="0" lvl="4" marL="0" rtl="0" algn="l">
              <a:spcBef>
                <a:spcPts val="0"/>
              </a:spcBef>
              <a:spcAft>
                <a:spcPts val="0"/>
              </a:spcAft>
              <a:buClr>
                <a:srgbClr val="000000"/>
              </a:buClr>
              <a:buSzPts val="1400"/>
              <a:buFont typeface="Arial"/>
              <a:buNone/>
            </a:pPr>
            <a:r>
              <a:t/>
            </a:r>
            <a:endParaRPr/>
          </a:p>
          <a:p>
            <a:pPr indent="0" lvl="5" marL="0" rtl="0" algn="l">
              <a:spcBef>
                <a:spcPts val="0"/>
              </a:spcBef>
              <a:spcAft>
                <a:spcPts val="0"/>
              </a:spcAft>
              <a:buClr>
                <a:srgbClr val="000000"/>
              </a:buClr>
              <a:buSzPts val="1400"/>
              <a:buFont typeface="Arial"/>
              <a:buNone/>
            </a:pPr>
            <a:r>
              <a:t/>
            </a:r>
            <a:endParaRPr/>
          </a:p>
          <a:p>
            <a:pPr indent="0" lvl="6" marL="0" rtl="0" algn="l">
              <a:spcBef>
                <a:spcPts val="0"/>
              </a:spcBef>
              <a:spcAft>
                <a:spcPts val="0"/>
              </a:spcAft>
              <a:buClr>
                <a:srgbClr val="000000"/>
              </a:buClr>
              <a:buSzPts val="1400"/>
              <a:buFont typeface="Arial"/>
              <a:buNone/>
            </a:pPr>
            <a:r>
              <a:t/>
            </a:r>
            <a:endParaRPr/>
          </a:p>
          <a:p>
            <a:pPr indent="0" lvl="7" marL="0" rtl="0" algn="l">
              <a:spcBef>
                <a:spcPts val="0"/>
              </a:spcBef>
              <a:spcAft>
                <a:spcPts val="0"/>
              </a:spcAft>
              <a:buClr>
                <a:srgbClr val="000000"/>
              </a:buClr>
              <a:buSzPts val="1400"/>
              <a:buFont typeface="Arial"/>
              <a:buNone/>
            </a:pPr>
            <a:r>
              <a:t/>
            </a:r>
            <a:endParaRPr/>
          </a:p>
          <a:p>
            <a:pPr indent="0" lvl="8" marL="0" rtl="0" algn="l">
              <a:spcBef>
                <a:spcPts val="0"/>
              </a:spcBef>
              <a:spcAft>
                <a:spcPts val="0"/>
              </a:spcAft>
              <a:buClr>
                <a:srgbClr val="000000"/>
              </a:buClr>
              <a:buSzPts val="1400"/>
              <a:buFont typeface="Arial"/>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 name="Google Shape;335;p2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36" name="Google Shape;336;p21:notes"/>
          <p:cNvSpPr txBox="1"/>
          <p:nvPr>
            <p:ph idx="12" type="sldNum"/>
          </p:nvPr>
        </p:nvSpPr>
        <p:spPr>
          <a:xfrm>
            <a:off x="3884613" y="8685213"/>
            <a:ext cx="2971800" cy="4572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Clr>
                <a:srgbClr val="000000"/>
              </a:buClr>
              <a:buSzPts val="1400"/>
              <a:buFont typeface="Arial"/>
              <a:buNone/>
            </a:pPr>
            <a:r>
              <a:t/>
            </a:r>
            <a:endParaRPr/>
          </a:p>
          <a:p>
            <a:pPr indent="0" lvl="1" marL="0" rtl="0" algn="l">
              <a:lnSpc>
                <a:spcPct val="100000"/>
              </a:lnSpc>
              <a:spcBef>
                <a:spcPts val="0"/>
              </a:spcBef>
              <a:spcAft>
                <a:spcPts val="0"/>
              </a:spcAft>
              <a:buClr>
                <a:srgbClr val="000000"/>
              </a:buClr>
              <a:buSzPts val="1400"/>
              <a:buFont typeface="Arial"/>
              <a:buNone/>
            </a:pPr>
            <a:r>
              <a:t/>
            </a:r>
            <a:endParaRPr/>
          </a:p>
          <a:p>
            <a:pPr indent="0" lvl="2" marL="0" rtl="0" algn="l">
              <a:lnSpc>
                <a:spcPct val="100000"/>
              </a:lnSpc>
              <a:spcBef>
                <a:spcPts val="0"/>
              </a:spcBef>
              <a:spcAft>
                <a:spcPts val="0"/>
              </a:spcAft>
              <a:buClr>
                <a:srgbClr val="000000"/>
              </a:buClr>
              <a:buSzPts val="1400"/>
              <a:buFont typeface="Arial"/>
              <a:buNone/>
            </a:pPr>
            <a:r>
              <a:t/>
            </a:r>
            <a:endParaRPr/>
          </a:p>
          <a:p>
            <a:pPr indent="0" lvl="3" marL="0" rtl="0" algn="l">
              <a:lnSpc>
                <a:spcPct val="100000"/>
              </a:lnSpc>
              <a:spcBef>
                <a:spcPts val="0"/>
              </a:spcBef>
              <a:spcAft>
                <a:spcPts val="0"/>
              </a:spcAft>
              <a:buClr>
                <a:srgbClr val="000000"/>
              </a:buClr>
              <a:buSzPts val="1400"/>
              <a:buFont typeface="Arial"/>
              <a:buNone/>
            </a:pPr>
            <a:r>
              <a:t/>
            </a:r>
            <a:endParaRPr/>
          </a:p>
          <a:p>
            <a:pPr indent="0" lvl="4" marL="0" rtl="0" algn="l">
              <a:lnSpc>
                <a:spcPct val="100000"/>
              </a:lnSpc>
              <a:spcBef>
                <a:spcPts val="0"/>
              </a:spcBef>
              <a:spcAft>
                <a:spcPts val="0"/>
              </a:spcAft>
              <a:buClr>
                <a:srgbClr val="000000"/>
              </a:buClr>
              <a:buSzPts val="1400"/>
              <a:buFont typeface="Arial"/>
              <a:buNone/>
            </a:pPr>
            <a:r>
              <a:t/>
            </a:r>
            <a:endParaRPr/>
          </a:p>
          <a:p>
            <a:pPr indent="0" lvl="5" marL="0" rtl="0" algn="l">
              <a:lnSpc>
                <a:spcPct val="100000"/>
              </a:lnSpc>
              <a:spcBef>
                <a:spcPts val="0"/>
              </a:spcBef>
              <a:spcAft>
                <a:spcPts val="0"/>
              </a:spcAft>
              <a:buClr>
                <a:srgbClr val="000000"/>
              </a:buClr>
              <a:buSzPts val="1400"/>
              <a:buFont typeface="Arial"/>
              <a:buNone/>
            </a:pPr>
            <a:r>
              <a:t/>
            </a:r>
            <a:endParaRPr/>
          </a:p>
          <a:p>
            <a:pPr indent="0" lvl="6" marL="0" rtl="0" algn="l">
              <a:lnSpc>
                <a:spcPct val="100000"/>
              </a:lnSpc>
              <a:spcBef>
                <a:spcPts val="0"/>
              </a:spcBef>
              <a:spcAft>
                <a:spcPts val="0"/>
              </a:spcAft>
              <a:buClr>
                <a:srgbClr val="000000"/>
              </a:buClr>
              <a:buSzPts val="1400"/>
              <a:buFont typeface="Arial"/>
              <a:buNone/>
            </a:pPr>
            <a:r>
              <a:t/>
            </a:r>
            <a:endParaRPr/>
          </a:p>
          <a:p>
            <a:pPr indent="0" lvl="7" marL="0" rtl="0" algn="l">
              <a:lnSpc>
                <a:spcPct val="100000"/>
              </a:lnSpc>
              <a:spcBef>
                <a:spcPts val="0"/>
              </a:spcBef>
              <a:spcAft>
                <a:spcPts val="0"/>
              </a:spcAft>
              <a:buClr>
                <a:srgbClr val="000000"/>
              </a:buClr>
              <a:buSzPts val="1400"/>
              <a:buFont typeface="Arial"/>
              <a:buNone/>
            </a:pPr>
            <a:r>
              <a:t/>
            </a:r>
            <a:endParaRPr/>
          </a:p>
          <a:p>
            <a:pPr indent="0" lvl="8" marL="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97dfd45cb0_0_8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357" name="Google Shape;357;g297dfd45cb0_0_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2606b16a8b1_1_1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2606b16a8b1_1_143: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CA"/>
              <a:t>The time line reflects the deadlines set out by CBT and Tourism BC. We are in the process of working on the RFPs for both the dirt jumps and Pump Track in the hopes to start both builds this coming summer. </a:t>
            </a:r>
            <a:endParaRPr/>
          </a:p>
        </p:txBody>
      </p:sp>
      <p:sp>
        <p:nvSpPr>
          <p:cNvPr id="367" name="Google Shape;367;g2606b16a8b1_1_143:notes"/>
          <p:cNvSpPr txBox="1"/>
          <p:nvPr>
            <p:ph idx="12" type="sldNum"/>
          </p:nvPr>
        </p:nvSpPr>
        <p:spPr>
          <a:xfrm>
            <a:off x="3884613" y="8685213"/>
            <a:ext cx="2971800" cy="4572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Clr>
                <a:srgbClr val="000000"/>
              </a:buClr>
              <a:buSzPts val="1400"/>
              <a:buFont typeface="Arial"/>
              <a:buNone/>
            </a:pPr>
            <a:r>
              <a:t/>
            </a:r>
            <a:endParaRPr/>
          </a:p>
          <a:p>
            <a:pPr indent="0" lvl="1" marL="0" rtl="0" algn="l">
              <a:spcBef>
                <a:spcPts val="0"/>
              </a:spcBef>
              <a:spcAft>
                <a:spcPts val="0"/>
              </a:spcAft>
              <a:buClr>
                <a:srgbClr val="000000"/>
              </a:buClr>
              <a:buSzPts val="1400"/>
              <a:buFont typeface="Arial"/>
              <a:buNone/>
            </a:pPr>
            <a:r>
              <a:t/>
            </a:r>
            <a:endParaRPr/>
          </a:p>
          <a:p>
            <a:pPr indent="0" lvl="2" marL="0" rtl="0" algn="l">
              <a:spcBef>
                <a:spcPts val="0"/>
              </a:spcBef>
              <a:spcAft>
                <a:spcPts val="0"/>
              </a:spcAft>
              <a:buClr>
                <a:srgbClr val="000000"/>
              </a:buClr>
              <a:buSzPts val="1400"/>
              <a:buFont typeface="Arial"/>
              <a:buNone/>
            </a:pPr>
            <a:r>
              <a:t/>
            </a:r>
            <a:endParaRPr/>
          </a:p>
          <a:p>
            <a:pPr indent="0" lvl="3" marL="0" rtl="0" algn="l">
              <a:spcBef>
                <a:spcPts val="0"/>
              </a:spcBef>
              <a:spcAft>
                <a:spcPts val="0"/>
              </a:spcAft>
              <a:buClr>
                <a:srgbClr val="000000"/>
              </a:buClr>
              <a:buSzPts val="1400"/>
              <a:buFont typeface="Arial"/>
              <a:buNone/>
            </a:pPr>
            <a:r>
              <a:t/>
            </a:r>
            <a:endParaRPr/>
          </a:p>
          <a:p>
            <a:pPr indent="0" lvl="4" marL="0" rtl="0" algn="l">
              <a:spcBef>
                <a:spcPts val="0"/>
              </a:spcBef>
              <a:spcAft>
                <a:spcPts val="0"/>
              </a:spcAft>
              <a:buClr>
                <a:srgbClr val="000000"/>
              </a:buClr>
              <a:buSzPts val="1400"/>
              <a:buFont typeface="Arial"/>
              <a:buNone/>
            </a:pPr>
            <a:r>
              <a:t/>
            </a:r>
            <a:endParaRPr/>
          </a:p>
          <a:p>
            <a:pPr indent="0" lvl="5" marL="0" rtl="0" algn="l">
              <a:spcBef>
                <a:spcPts val="0"/>
              </a:spcBef>
              <a:spcAft>
                <a:spcPts val="0"/>
              </a:spcAft>
              <a:buClr>
                <a:srgbClr val="000000"/>
              </a:buClr>
              <a:buSzPts val="1400"/>
              <a:buFont typeface="Arial"/>
              <a:buNone/>
            </a:pPr>
            <a:r>
              <a:t/>
            </a:r>
            <a:endParaRPr/>
          </a:p>
          <a:p>
            <a:pPr indent="0" lvl="6" marL="0" rtl="0" algn="l">
              <a:spcBef>
                <a:spcPts val="0"/>
              </a:spcBef>
              <a:spcAft>
                <a:spcPts val="0"/>
              </a:spcAft>
              <a:buClr>
                <a:srgbClr val="000000"/>
              </a:buClr>
              <a:buSzPts val="1400"/>
              <a:buFont typeface="Arial"/>
              <a:buNone/>
            </a:pPr>
            <a:r>
              <a:t/>
            </a:r>
            <a:endParaRPr/>
          </a:p>
          <a:p>
            <a:pPr indent="0" lvl="7" marL="0" rtl="0" algn="l">
              <a:spcBef>
                <a:spcPts val="0"/>
              </a:spcBef>
              <a:spcAft>
                <a:spcPts val="0"/>
              </a:spcAft>
              <a:buClr>
                <a:srgbClr val="000000"/>
              </a:buClr>
              <a:buSzPts val="1400"/>
              <a:buFont typeface="Arial"/>
              <a:buNone/>
            </a:pPr>
            <a:r>
              <a:t/>
            </a:r>
            <a:endParaRPr/>
          </a:p>
          <a:p>
            <a:pPr indent="0" lvl="8" marL="0" rtl="0" algn="l">
              <a:spcBef>
                <a:spcPts val="0"/>
              </a:spcBef>
              <a:spcAft>
                <a:spcPts val="0"/>
              </a:spcAft>
              <a:buClr>
                <a:srgbClr val="000000"/>
              </a:buClr>
              <a:buSzPts val="1400"/>
              <a:buFont typeface="Arial"/>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606b16a8b1_1_1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2606b16a8b1_1_191: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CA"/>
              <a:t>The time line reflects the deadlines set out by CBT and Tourism BC. We are in the process of working on the RFPs for both the dirt jumps and Pump Track in the hopes to start both builds this coming summer. </a:t>
            </a:r>
            <a:endParaRPr/>
          </a:p>
        </p:txBody>
      </p:sp>
      <p:sp>
        <p:nvSpPr>
          <p:cNvPr id="375" name="Google Shape;375;g2606b16a8b1_1_191:notes"/>
          <p:cNvSpPr txBox="1"/>
          <p:nvPr>
            <p:ph idx="12" type="sldNum"/>
          </p:nvPr>
        </p:nvSpPr>
        <p:spPr>
          <a:xfrm>
            <a:off x="3884613" y="8685213"/>
            <a:ext cx="2971800" cy="4572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Clr>
                <a:srgbClr val="000000"/>
              </a:buClr>
              <a:buSzPts val="1400"/>
              <a:buFont typeface="Arial"/>
              <a:buNone/>
            </a:pPr>
            <a:r>
              <a:t/>
            </a:r>
            <a:endParaRPr/>
          </a:p>
          <a:p>
            <a:pPr indent="0" lvl="1" marL="0" rtl="0" algn="l">
              <a:spcBef>
                <a:spcPts val="0"/>
              </a:spcBef>
              <a:spcAft>
                <a:spcPts val="0"/>
              </a:spcAft>
              <a:buClr>
                <a:srgbClr val="000000"/>
              </a:buClr>
              <a:buSzPts val="1400"/>
              <a:buFont typeface="Arial"/>
              <a:buNone/>
            </a:pPr>
            <a:r>
              <a:t/>
            </a:r>
            <a:endParaRPr/>
          </a:p>
          <a:p>
            <a:pPr indent="0" lvl="2" marL="0" rtl="0" algn="l">
              <a:spcBef>
                <a:spcPts val="0"/>
              </a:spcBef>
              <a:spcAft>
                <a:spcPts val="0"/>
              </a:spcAft>
              <a:buClr>
                <a:srgbClr val="000000"/>
              </a:buClr>
              <a:buSzPts val="1400"/>
              <a:buFont typeface="Arial"/>
              <a:buNone/>
            </a:pPr>
            <a:r>
              <a:t/>
            </a:r>
            <a:endParaRPr/>
          </a:p>
          <a:p>
            <a:pPr indent="0" lvl="3" marL="0" rtl="0" algn="l">
              <a:spcBef>
                <a:spcPts val="0"/>
              </a:spcBef>
              <a:spcAft>
                <a:spcPts val="0"/>
              </a:spcAft>
              <a:buClr>
                <a:srgbClr val="000000"/>
              </a:buClr>
              <a:buSzPts val="1400"/>
              <a:buFont typeface="Arial"/>
              <a:buNone/>
            </a:pPr>
            <a:r>
              <a:t/>
            </a:r>
            <a:endParaRPr/>
          </a:p>
          <a:p>
            <a:pPr indent="0" lvl="4" marL="0" rtl="0" algn="l">
              <a:spcBef>
                <a:spcPts val="0"/>
              </a:spcBef>
              <a:spcAft>
                <a:spcPts val="0"/>
              </a:spcAft>
              <a:buClr>
                <a:srgbClr val="000000"/>
              </a:buClr>
              <a:buSzPts val="1400"/>
              <a:buFont typeface="Arial"/>
              <a:buNone/>
            </a:pPr>
            <a:r>
              <a:t/>
            </a:r>
            <a:endParaRPr/>
          </a:p>
          <a:p>
            <a:pPr indent="0" lvl="5" marL="0" rtl="0" algn="l">
              <a:spcBef>
                <a:spcPts val="0"/>
              </a:spcBef>
              <a:spcAft>
                <a:spcPts val="0"/>
              </a:spcAft>
              <a:buClr>
                <a:srgbClr val="000000"/>
              </a:buClr>
              <a:buSzPts val="1400"/>
              <a:buFont typeface="Arial"/>
              <a:buNone/>
            </a:pPr>
            <a:r>
              <a:t/>
            </a:r>
            <a:endParaRPr/>
          </a:p>
          <a:p>
            <a:pPr indent="0" lvl="6" marL="0" rtl="0" algn="l">
              <a:spcBef>
                <a:spcPts val="0"/>
              </a:spcBef>
              <a:spcAft>
                <a:spcPts val="0"/>
              </a:spcAft>
              <a:buClr>
                <a:srgbClr val="000000"/>
              </a:buClr>
              <a:buSzPts val="1400"/>
              <a:buFont typeface="Arial"/>
              <a:buNone/>
            </a:pPr>
            <a:r>
              <a:t/>
            </a:r>
            <a:endParaRPr/>
          </a:p>
          <a:p>
            <a:pPr indent="0" lvl="7" marL="0" rtl="0" algn="l">
              <a:spcBef>
                <a:spcPts val="0"/>
              </a:spcBef>
              <a:spcAft>
                <a:spcPts val="0"/>
              </a:spcAft>
              <a:buClr>
                <a:srgbClr val="000000"/>
              </a:buClr>
              <a:buSzPts val="1400"/>
              <a:buFont typeface="Arial"/>
              <a:buNone/>
            </a:pPr>
            <a:r>
              <a:t/>
            </a:r>
            <a:endParaRPr/>
          </a:p>
          <a:p>
            <a:pPr indent="0" lvl="8" marL="0" rtl="0" algn="l">
              <a:spcBef>
                <a:spcPts val="0"/>
              </a:spcBef>
              <a:spcAft>
                <a:spcPts val="0"/>
              </a:spcAft>
              <a:buClr>
                <a:srgbClr val="000000"/>
              </a:buClr>
              <a:buSzPts val="1400"/>
              <a:buFont typeface="Arial"/>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297dfd45cb0_0_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297dfd45cb0_0_89: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CA"/>
              <a:t>The time line reflects the deadlines set out by CBT and Tourism BC. We are in the process of working on the RFPs for both the dirt jumps and Pump Track in the hopes to start both builds this coming summer. </a:t>
            </a:r>
            <a:endParaRPr/>
          </a:p>
        </p:txBody>
      </p:sp>
      <p:sp>
        <p:nvSpPr>
          <p:cNvPr id="423" name="Google Shape;423;g297dfd45cb0_0_89:notes"/>
          <p:cNvSpPr txBox="1"/>
          <p:nvPr>
            <p:ph idx="12" type="sldNum"/>
          </p:nvPr>
        </p:nvSpPr>
        <p:spPr>
          <a:xfrm>
            <a:off x="3884613" y="8685213"/>
            <a:ext cx="2971800" cy="4572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Clr>
                <a:srgbClr val="000000"/>
              </a:buClr>
              <a:buSzPts val="1400"/>
              <a:buFont typeface="Arial"/>
              <a:buNone/>
            </a:pPr>
            <a:r>
              <a:t/>
            </a:r>
            <a:endParaRPr/>
          </a:p>
          <a:p>
            <a:pPr indent="0" lvl="1" marL="0" rtl="0" algn="l">
              <a:spcBef>
                <a:spcPts val="0"/>
              </a:spcBef>
              <a:spcAft>
                <a:spcPts val="0"/>
              </a:spcAft>
              <a:buClr>
                <a:srgbClr val="000000"/>
              </a:buClr>
              <a:buSzPts val="1400"/>
              <a:buFont typeface="Arial"/>
              <a:buNone/>
            </a:pPr>
            <a:r>
              <a:t/>
            </a:r>
            <a:endParaRPr/>
          </a:p>
          <a:p>
            <a:pPr indent="0" lvl="2" marL="0" rtl="0" algn="l">
              <a:spcBef>
                <a:spcPts val="0"/>
              </a:spcBef>
              <a:spcAft>
                <a:spcPts val="0"/>
              </a:spcAft>
              <a:buClr>
                <a:srgbClr val="000000"/>
              </a:buClr>
              <a:buSzPts val="1400"/>
              <a:buFont typeface="Arial"/>
              <a:buNone/>
            </a:pPr>
            <a:r>
              <a:t/>
            </a:r>
            <a:endParaRPr/>
          </a:p>
          <a:p>
            <a:pPr indent="0" lvl="3" marL="0" rtl="0" algn="l">
              <a:spcBef>
                <a:spcPts val="0"/>
              </a:spcBef>
              <a:spcAft>
                <a:spcPts val="0"/>
              </a:spcAft>
              <a:buClr>
                <a:srgbClr val="000000"/>
              </a:buClr>
              <a:buSzPts val="1400"/>
              <a:buFont typeface="Arial"/>
              <a:buNone/>
            </a:pPr>
            <a:r>
              <a:t/>
            </a:r>
            <a:endParaRPr/>
          </a:p>
          <a:p>
            <a:pPr indent="0" lvl="4" marL="0" rtl="0" algn="l">
              <a:spcBef>
                <a:spcPts val="0"/>
              </a:spcBef>
              <a:spcAft>
                <a:spcPts val="0"/>
              </a:spcAft>
              <a:buClr>
                <a:srgbClr val="000000"/>
              </a:buClr>
              <a:buSzPts val="1400"/>
              <a:buFont typeface="Arial"/>
              <a:buNone/>
            </a:pPr>
            <a:r>
              <a:t/>
            </a:r>
            <a:endParaRPr/>
          </a:p>
          <a:p>
            <a:pPr indent="0" lvl="5" marL="0" rtl="0" algn="l">
              <a:spcBef>
                <a:spcPts val="0"/>
              </a:spcBef>
              <a:spcAft>
                <a:spcPts val="0"/>
              </a:spcAft>
              <a:buClr>
                <a:srgbClr val="000000"/>
              </a:buClr>
              <a:buSzPts val="1400"/>
              <a:buFont typeface="Arial"/>
              <a:buNone/>
            </a:pPr>
            <a:r>
              <a:t/>
            </a:r>
            <a:endParaRPr/>
          </a:p>
          <a:p>
            <a:pPr indent="0" lvl="6" marL="0" rtl="0" algn="l">
              <a:spcBef>
                <a:spcPts val="0"/>
              </a:spcBef>
              <a:spcAft>
                <a:spcPts val="0"/>
              </a:spcAft>
              <a:buClr>
                <a:srgbClr val="000000"/>
              </a:buClr>
              <a:buSzPts val="1400"/>
              <a:buFont typeface="Arial"/>
              <a:buNone/>
            </a:pPr>
            <a:r>
              <a:t/>
            </a:r>
            <a:endParaRPr/>
          </a:p>
          <a:p>
            <a:pPr indent="0" lvl="7" marL="0" rtl="0" algn="l">
              <a:spcBef>
                <a:spcPts val="0"/>
              </a:spcBef>
              <a:spcAft>
                <a:spcPts val="0"/>
              </a:spcAft>
              <a:buClr>
                <a:srgbClr val="000000"/>
              </a:buClr>
              <a:buSzPts val="1400"/>
              <a:buFont typeface="Arial"/>
              <a:buNone/>
            </a:pPr>
            <a:r>
              <a:t/>
            </a:r>
            <a:endParaRPr/>
          </a:p>
          <a:p>
            <a:pPr indent="0" lvl="8" marL="0" rtl="0" algn="l">
              <a:spcBef>
                <a:spcPts val="0"/>
              </a:spcBef>
              <a:spcAft>
                <a:spcPts val="0"/>
              </a:spcAft>
              <a:buClr>
                <a:srgbClr val="000000"/>
              </a:buClr>
              <a:buSzPts val="1400"/>
              <a:buFont typeface="Arial"/>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2606b16a8b1_1_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2606b16a8b1_1_17: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CA"/>
              <a:t>The time line reflects the deadlines set out by CBT and Tourism BC. We are in the process of working on the RFPs for both the dirt jumps and Pump Track in the hopes to start both builds this coming summer. </a:t>
            </a:r>
            <a:endParaRPr/>
          </a:p>
        </p:txBody>
      </p:sp>
      <p:sp>
        <p:nvSpPr>
          <p:cNvPr id="464" name="Google Shape;464;g2606b16a8b1_1_17:notes"/>
          <p:cNvSpPr txBox="1"/>
          <p:nvPr>
            <p:ph idx="12" type="sldNum"/>
          </p:nvPr>
        </p:nvSpPr>
        <p:spPr>
          <a:xfrm>
            <a:off x="3884613" y="8685213"/>
            <a:ext cx="2971800" cy="4572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Clr>
                <a:srgbClr val="000000"/>
              </a:buClr>
              <a:buSzPts val="1400"/>
              <a:buFont typeface="Arial"/>
              <a:buNone/>
            </a:pPr>
            <a:r>
              <a:t/>
            </a:r>
            <a:endParaRPr/>
          </a:p>
          <a:p>
            <a:pPr indent="0" lvl="1" marL="0" rtl="0" algn="l">
              <a:spcBef>
                <a:spcPts val="0"/>
              </a:spcBef>
              <a:spcAft>
                <a:spcPts val="0"/>
              </a:spcAft>
              <a:buClr>
                <a:srgbClr val="000000"/>
              </a:buClr>
              <a:buSzPts val="1400"/>
              <a:buFont typeface="Arial"/>
              <a:buNone/>
            </a:pPr>
            <a:r>
              <a:t/>
            </a:r>
            <a:endParaRPr/>
          </a:p>
          <a:p>
            <a:pPr indent="0" lvl="2" marL="0" rtl="0" algn="l">
              <a:spcBef>
                <a:spcPts val="0"/>
              </a:spcBef>
              <a:spcAft>
                <a:spcPts val="0"/>
              </a:spcAft>
              <a:buClr>
                <a:srgbClr val="000000"/>
              </a:buClr>
              <a:buSzPts val="1400"/>
              <a:buFont typeface="Arial"/>
              <a:buNone/>
            </a:pPr>
            <a:r>
              <a:t/>
            </a:r>
            <a:endParaRPr/>
          </a:p>
          <a:p>
            <a:pPr indent="0" lvl="3" marL="0" rtl="0" algn="l">
              <a:spcBef>
                <a:spcPts val="0"/>
              </a:spcBef>
              <a:spcAft>
                <a:spcPts val="0"/>
              </a:spcAft>
              <a:buClr>
                <a:srgbClr val="000000"/>
              </a:buClr>
              <a:buSzPts val="1400"/>
              <a:buFont typeface="Arial"/>
              <a:buNone/>
            </a:pPr>
            <a:r>
              <a:t/>
            </a:r>
            <a:endParaRPr/>
          </a:p>
          <a:p>
            <a:pPr indent="0" lvl="4" marL="0" rtl="0" algn="l">
              <a:spcBef>
                <a:spcPts val="0"/>
              </a:spcBef>
              <a:spcAft>
                <a:spcPts val="0"/>
              </a:spcAft>
              <a:buClr>
                <a:srgbClr val="000000"/>
              </a:buClr>
              <a:buSzPts val="1400"/>
              <a:buFont typeface="Arial"/>
              <a:buNone/>
            </a:pPr>
            <a:r>
              <a:t/>
            </a:r>
            <a:endParaRPr/>
          </a:p>
          <a:p>
            <a:pPr indent="0" lvl="5" marL="0" rtl="0" algn="l">
              <a:spcBef>
                <a:spcPts val="0"/>
              </a:spcBef>
              <a:spcAft>
                <a:spcPts val="0"/>
              </a:spcAft>
              <a:buClr>
                <a:srgbClr val="000000"/>
              </a:buClr>
              <a:buSzPts val="1400"/>
              <a:buFont typeface="Arial"/>
              <a:buNone/>
            </a:pPr>
            <a:r>
              <a:t/>
            </a:r>
            <a:endParaRPr/>
          </a:p>
          <a:p>
            <a:pPr indent="0" lvl="6" marL="0" rtl="0" algn="l">
              <a:spcBef>
                <a:spcPts val="0"/>
              </a:spcBef>
              <a:spcAft>
                <a:spcPts val="0"/>
              </a:spcAft>
              <a:buClr>
                <a:srgbClr val="000000"/>
              </a:buClr>
              <a:buSzPts val="1400"/>
              <a:buFont typeface="Arial"/>
              <a:buNone/>
            </a:pPr>
            <a:r>
              <a:t/>
            </a:r>
            <a:endParaRPr/>
          </a:p>
          <a:p>
            <a:pPr indent="0" lvl="7" marL="0" rtl="0" algn="l">
              <a:spcBef>
                <a:spcPts val="0"/>
              </a:spcBef>
              <a:spcAft>
                <a:spcPts val="0"/>
              </a:spcAft>
              <a:buClr>
                <a:srgbClr val="000000"/>
              </a:buClr>
              <a:buSzPts val="1400"/>
              <a:buFont typeface="Arial"/>
              <a:buNone/>
            </a:pPr>
            <a:r>
              <a:t/>
            </a:r>
            <a:endParaRPr/>
          </a:p>
          <a:p>
            <a:pPr indent="0" lvl="8" marL="0" rtl="0" algn="l">
              <a:spcBef>
                <a:spcPts val="0"/>
              </a:spcBef>
              <a:spcAft>
                <a:spcPts val="0"/>
              </a:spcAft>
              <a:buClr>
                <a:srgbClr val="000000"/>
              </a:buClr>
              <a:buSzPts val="1400"/>
              <a:buFont typeface="Arial"/>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297dfd45cb0_0_1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297dfd45cb0_0_132: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g297dfd45cb0_0_132:notes"/>
          <p:cNvSpPr txBox="1"/>
          <p:nvPr>
            <p:ph idx="12" type="sldNum"/>
          </p:nvPr>
        </p:nvSpPr>
        <p:spPr>
          <a:xfrm>
            <a:off x="3884613" y="8685213"/>
            <a:ext cx="2971800" cy="4572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Clr>
                <a:srgbClr val="000000"/>
              </a:buClr>
              <a:buSzPts val="1400"/>
              <a:buFont typeface="Arial"/>
              <a:buNone/>
            </a:pPr>
            <a:r>
              <a:t/>
            </a:r>
            <a:endParaRPr/>
          </a:p>
          <a:p>
            <a:pPr indent="0" lvl="1" marL="0" rtl="0" algn="l">
              <a:spcBef>
                <a:spcPts val="0"/>
              </a:spcBef>
              <a:spcAft>
                <a:spcPts val="0"/>
              </a:spcAft>
              <a:buClr>
                <a:srgbClr val="000000"/>
              </a:buClr>
              <a:buSzPts val="1400"/>
              <a:buFont typeface="Arial"/>
              <a:buNone/>
            </a:pPr>
            <a:r>
              <a:t/>
            </a:r>
            <a:endParaRPr/>
          </a:p>
          <a:p>
            <a:pPr indent="0" lvl="2" marL="0" rtl="0" algn="l">
              <a:spcBef>
                <a:spcPts val="0"/>
              </a:spcBef>
              <a:spcAft>
                <a:spcPts val="0"/>
              </a:spcAft>
              <a:buClr>
                <a:srgbClr val="000000"/>
              </a:buClr>
              <a:buSzPts val="1400"/>
              <a:buFont typeface="Arial"/>
              <a:buNone/>
            </a:pPr>
            <a:r>
              <a:t/>
            </a:r>
            <a:endParaRPr/>
          </a:p>
          <a:p>
            <a:pPr indent="0" lvl="3" marL="0" rtl="0" algn="l">
              <a:spcBef>
                <a:spcPts val="0"/>
              </a:spcBef>
              <a:spcAft>
                <a:spcPts val="0"/>
              </a:spcAft>
              <a:buClr>
                <a:srgbClr val="000000"/>
              </a:buClr>
              <a:buSzPts val="1400"/>
              <a:buFont typeface="Arial"/>
              <a:buNone/>
            </a:pPr>
            <a:r>
              <a:t/>
            </a:r>
            <a:endParaRPr/>
          </a:p>
          <a:p>
            <a:pPr indent="0" lvl="4" marL="0" rtl="0" algn="l">
              <a:spcBef>
                <a:spcPts val="0"/>
              </a:spcBef>
              <a:spcAft>
                <a:spcPts val="0"/>
              </a:spcAft>
              <a:buClr>
                <a:srgbClr val="000000"/>
              </a:buClr>
              <a:buSzPts val="1400"/>
              <a:buFont typeface="Arial"/>
              <a:buNone/>
            </a:pPr>
            <a:r>
              <a:t/>
            </a:r>
            <a:endParaRPr/>
          </a:p>
          <a:p>
            <a:pPr indent="0" lvl="5" marL="0" rtl="0" algn="l">
              <a:spcBef>
                <a:spcPts val="0"/>
              </a:spcBef>
              <a:spcAft>
                <a:spcPts val="0"/>
              </a:spcAft>
              <a:buClr>
                <a:srgbClr val="000000"/>
              </a:buClr>
              <a:buSzPts val="1400"/>
              <a:buFont typeface="Arial"/>
              <a:buNone/>
            </a:pPr>
            <a:r>
              <a:t/>
            </a:r>
            <a:endParaRPr/>
          </a:p>
          <a:p>
            <a:pPr indent="0" lvl="6" marL="0" rtl="0" algn="l">
              <a:spcBef>
                <a:spcPts val="0"/>
              </a:spcBef>
              <a:spcAft>
                <a:spcPts val="0"/>
              </a:spcAft>
              <a:buClr>
                <a:srgbClr val="000000"/>
              </a:buClr>
              <a:buSzPts val="1400"/>
              <a:buFont typeface="Arial"/>
              <a:buNone/>
            </a:pPr>
            <a:r>
              <a:t/>
            </a:r>
            <a:endParaRPr/>
          </a:p>
          <a:p>
            <a:pPr indent="0" lvl="7" marL="0" rtl="0" algn="l">
              <a:spcBef>
                <a:spcPts val="0"/>
              </a:spcBef>
              <a:spcAft>
                <a:spcPts val="0"/>
              </a:spcAft>
              <a:buClr>
                <a:srgbClr val="000000"/>
              </a:buClr>
              <a:buSzPts val="1400"/>
              <a:buFont typeface="Arial"/>
              <a:buNone/>
            </a:pPr>
            <a:r>
              <a:t/>
            </a:r>
            <a:endParaRPr/>
          </a:p>
          <a:p>
            <a:pPr indent="0" lvl="8" marL="0" rtl="0" algn="l">
              <a:spcBef>
                <a:spcPts val="0"/>
              </a:spcBef>
              <a:spcAft>
                <a:spcPts val="0"/>
              </a:spcAft>
              <a:buClr>
                <a:srgbClr val="000000"/>
              </a:buClr>
              <a:buSzPts val="1400"/>
              <a:buFont typeface="Arial"/>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297dfd45cb0_0_1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297dfd45cb0_0_153: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CA" sz="1100">
                <a:solidFill>
                  <a:schemeClr val="dk1"/>
                </a:solidFill>
              </a:rPr>
              <a:t>“After a busy Spring of site preparation the Bike Park Committee worked hard on a few major items behind the scenes over the summer. We met as a group to brainstorm ideas, go over draft plans and continued to liaise with the City of KImberley to prepare our RFP for the design and construction of the Phase 1, Rebuilding the Dirt Jumps.</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100">
              <a:solidFill>
                <a:schemeClr val="dk1"/>
              </a:solidFill>
            </a:endParaRPr>
          </a:p>
          <a:p>
            <a:pPr indent="0" lvl="0" marL="0" rtl="0" algn="l">
              <a:lnSpc>
                <a:spcPct val="115000"/>
              </a:lnSpc>
              <a:spcBef>
                <a:spcPts val="0"/>
              </a:spcBef>
              <a:spcAft>
                <a:spcPts val="0"/>
              </a:spcAft>
              <a:buNone/>
            </a:pPr>
            <a:r>
              <a:rPr lang="en-CA" sz="1100">
                <a:solidFill>
                  <a:schemeClr val="dk1"/>
                </a:solidFill>
              </a:rPr>
              <a:t>During this time, we were asked by the Ministry of Tourism, Arts and Culture and Sport to apply for the second stage in the Destination Development Grant. This funding is geared towards projects that support the development and rejuvenation of tourism infrastructure, assets and experiences to build vibrant communities. Much to our delight we were recently notified that we were awarded $350,000 for the Design and Construction of a Paved Pump Track adjacent to the Kimberley Skate Park! This is a major contribution that propels the Kimberley Bike Park Revitalization Project into high gear next year! Stay tuned throughout the Winter for updates on timelines, contractors and information on how other communities in British Columbia are developing their Bike Parks.”</a:t>
            </a:r>
            <a:endParaRPr/>
          </a:p>
        </p:txBody>
      </p:sp>
      <p:sp>
        <p:nvSpPr>
          <p:cNvPr id="534" name="Google Shape;534;g297dfd45cb0_0_153:notes"/>
          <p:cNvSpPr txBox="1"/>
          <p:nvPr>
            <p:ph idx="12" type="sldNum"/>
          </p:nvPr>
        </p:nvSpPr>
        <p:spPr>
          <a:xfrm>
            <a:off x="3884613" y="8685213"/>
            <a:ext cx="2971800" cy="4572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Clr>
                <a:srgbClr val="000000"/>
              </a:buClr>
              <a:buSzPts val="1400"/>
              <a:buFont typeface="Arial"/>
              <a:buNone/>
            </a:pPr>
            <a:r>
              <a:t/>
            </a:r>
            <a:endParaRPr/>
          </a:p>
          <a:p>
            <a:pPr indent="0" lvl="1" marL="0" rtl="0" algn="l">
              <a:spcBef>
                <a:spcPts val="0"/>
              </a:spcBef>
              <a:spcAft>
                <a:spcPts val="0"/>
              </a:spcAft>
              <a:buClr>
                <a:srgbClr val="000000"/>
              </a:buClr>
              <a:buSzPts val="1400"/>
              <a:buFont typeface="Arial"/>
              <a:buNone/>
            </a:pPr>
            <a:r>
              <a:t/>
            </a:r>
            <a:endParaRPr/>
          </a:p>
          <a:p>
            <a:pPr indent="0" lvl="2" marL="0" rtl="0" algn="l">
              <a:spcBef>
                <a:spcPts val="0"/>
              </a:spcBef>
              <a:spcAft>
                <a:spcPts val="0"/>
              </a:spcAft>
              <a:buClr>
                <a:srgbClr val="000000"/>
              </a:buClr>
              <a:buSzPts val="1400"/>
              <a:buFont typeface="Arial"/>
              <a:buNone/>
            </a:pPr>
            <a:r>
              <a:t/>
            </a:r>
            <a:endParaRPr/>
          </a:p>
          <a:p>
            <a:pPr indent="0" lvl="3" marL="0" rtl="0" algn="l">
              <a:spcBef>
                <a:spcPts val="0"/>
              </a:spcBef>
              <a:spcAft>
                <a:spcPts val="0"/>
              </a:spcAft>
              <a:buClr>
                <a:srgbClr val="000000"/>
              </a:buClr>
              <a:buSzPts val="1400"/>
              <a:buFont typeface="Arial"/>
              <a:buNone/>
            </a:pPr>
            <a:r>
              <a:t/>
            </a:r>
            <a:endParaRPr/>
          </a:p>
          <a:p>
            <a:pPr indent="0" lvl="4" marL="0" rtl="0" algn="l">
              <a:spcBef>
                <a:spcPts val="0"/>
              </a:spcBef>
              <a:spcAft>
                <a:spcPts val="0"/>
              </a:spcAft>
              <a:buClr>
                <a:srgbClr val="000000"/>
              </a:buClr>
              <a:buSzPts val="1400"/>
              <a:buFont typeface="Arial"/>
              <a:buNone/>
            </a:pPr>
            <a:r>
              <a:t/>
            </a:r>
            <a:endParaRPr/>
          </a:p>
          <a:p>
            <a:pPr indent="0" lvl="5" marL="0" rtl="0" algn="l">
              <a:spcBef>
                <a:spcPts val="0"/>
              </a:spcBef>
              <a:spcAft>
                <a:spcPts val="0"/>
              </a:spcAft>
              <a:buClr>
                <a:srgbClr val="000000"/>
              </a:buClr>
              <a:buSzPts val="1400"/>
              <a:buFont typeface="Arial"/>
              <a:buNone/>
            </a:pPr>
            <a:r>
              <a:t/>
            </a:r>
            <a:endParaRPr/>
          </a:p>
          <a:p>
            <a:pPr indent="0" lvl="6" marL="0" rtl="0" algn="l">
              <a:spcBef>
                <a:spcPts val="0"/>
              </a:spcBef>
              <a:spcAft>
                <a:spcPts val="0"/>
              </a:spcAft>
              <a:buClr>
                <a:srgbClr val="000000"/>
              </a:buClr>
              <a:buSzPts val="1400"/>
              <a:buFont typeface="Arial"/>
              <a:buNone/>
            </a:pPr>
            <a:r>
              <a:t/>
            </a:r>
            <a:endParaRPr/>
          </a:p>
          <a:p>
            <a:pPr indent="0" lvl="7" marL="0" rtl="0" algn="l">
              <a:spcBef>
                <a:spcPts val="0"/>
              </a:spcBef>
              <a:spcAft>
                <a:spcPts val="0"/>
              </a:spcAft>
              <a:buClr>
                <a:srgbClr val="000000"/>
              </a:buClr>
              <a:buSzPts val="1400"/>
              <a:buFont typeface="Arial"/>
              <a:buNone/>
            </a:pPr>
            <a:r>
              <a:t/>
            </a:r>
            <a:endParaRPr/>
          </a:p>
          <a:p>
            <a:pPr indent="0" lvl="8" marL="0" rtl="0" algn="l">
              <a:spcBef>
                <a:spcPts val="0"/>
              </a:spcBef>
              <a:spcAft>
                <a:spcPts val="0"/>
              </a:spcAft>
              <a:buClr>
                <a:srgbClr val="000000"/>
              </a:buClr>
              <a:buSzPts val="1400"/>
              <a:buFont typeface="Arial"/>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297dfd45cb0_0_1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297dfd45cb0_0_185: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g297dfd45cb0_0_185:notes"/>
          <p:cNvSpPr txBox="1"/>
          <p:nvPr>
            <p:ph idx="12" type="sldNum"/>
          </p:nvPr>
        </p:nvSpPr>
        <p:spPr>
          <a:xfrm>
            <a:off x="3884613" y="8685213"/>
            <a:ext cx="2971800" cy="4572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Clr>
                <a:srgbClr val="000000"/>
              </a:buClr>
              <a:buSzPts val="1400"/>
              <a:buFont typeface="Arial"/>
              <a:buNone/>
            </a:pPr>
            <a:r>
              <a:t/>
            </a:r>
            <a:endParaRPr/>
          </a:p>
          <a:p>
            <a:pPr indent="0" lvl="1" marL="0" rtl="0" algn="l">
              <a:spcBef>
                <a:spcPts val="0"/>
              </a:spcBef>
              <a:spcAft>
                <a:spcPts val="0"/>
              </a:spcAft>
              <a:buClr>
                <a:srgbClr val="000000"/>
              </a:buClr>
              <a:buSzPts val="1400"/>
              <a:buFont typeface="Arial"/>
              <a:buNone/>
            </a:pPr>
            <a:r>
              <a:t/>
            </a:r>
            <a:endParaRPr/>
          </a:p>
          <a:p>
            <a:pPr indent="0" lvl="2" marL="0" rtl="0" algn="l">
              <a:spcBef>
                <a:spcPts val="0"/>
              </a:spcBef>
              <a:spcAft>
                <a:spcPts val="0"/>
              </a:spcAft>
              <a:buClr>
                <a:srgbClr val="000000"/>
              </a:buClr>
              <a:buSzPts val="1400"/>
              <a:buFont typeface="Arial"/>
              <a:buNone/>
            </a:pPr>
            <a:r>
              <a:t/>
            </a:r>
            <a:endParaRPr/>
          </a:p>
          <a:p>
            <a:pPr indent="0" lvl="3" marL="0" rtl="0" algn="l">
              <a:spcBef>
                <a:spcPts val="0"/>
              </a:spcBef>
              <a:spcAft>
                <a:spcPts val="0"/>
              </a:spcAft>
              <a:buClr>
                <a:srgbClr val="000000"/>
              </a:buClr>
              <a:buSzPts val="1400"/>
              <a:buFont typeface="Arial"/>
              <a:buNone/>
            </a:pPr>
            <a:r>
              <a:t/>
            </a:r>
            <a:endParaRPr/>
          </a:p>
          <a:p>
            <a:pPr indent="0" lvl="4" marL="0" rtl="0" algn="l">
              <a:spcBef>
                <a:spcPts val="0"/>
              </a:spcBef>
              <a:spcAft>
                <a:spcPts val="0"/>
              </a:spcAft>
              <a:buClr>
                <a:srgbClr val="000000"/>
              </a:buClr>
              <a:buSzPts val="1400"/>
              <a:buFont typeface="Arial"/>
              <a:buNone/>
            </a:pPr>
            <a:r>
              <a:t/>
            </a:r>
            <a:endParaRPr/>
          </a:p>
          <a:p>
            <a:pPr indent="0" lvl="5" marL="0" rtl="0" algn="l">
              <a:spcBef>
                <a:spcPts val="0"/>
              </a:spcBef>
              <a:spcAft>
                <a:spcPts val="0"/>
              </a:spcAft>
              <a:buClr>
                <a:srgbClr val="000000"/>
              </a:buClr>
              <a:buSzPts val="1400"/>
              <a:buFont typeface="Arial"/>
              <a:buNone/>
            </a:pPr>
            <a:r>
              <a:t/>
            </a:r>
            <a:endParaRPr/>
          </a:p>
          <a:p>
            <a:pPr indent="0" lvl="6" marL="0" rtl="0" algn="l">
              <a:spcBef>
                <a:spcPts val="0"/>
              </a:spcBef>
              <a:spcAft>
                <a:spcPts val="0"/>
              </a:spcAft>
              <a:buClr>
                <a:srgbClr val="000000"/>
              </a:buClr>
              <a:buSzPts val="1400"/>
              <a:buFont typeface="Arial"/>
              <a:buNone/>
            </a:pPr>
            <a:r>
              <a:t/>
            </a:r>
            <a:endParaRPr/>
          </a:p>
          <a:p>
            <a:pPr indent="0" lvl="7" marL="0" rtl="0" algn="l">
              <a:spcBef>
                <a:spcPts val="0"/>
              </a:spcBef>
              <a:spcAft>
                <a:spcPts val="0"/>
              </a:spcAft>
              <a:buClr>
                <a:srgbClr val="000000"/>
              </a:buClr>
              <a:buSzPts val="1400"/>
              <a:buFont typeface="Arial"/>
              <a:buNone/>
            </a:pPr>
            <a:r>
              <a:t/>
            </a:r>
            <a:endParaRPr/>
          </a:p>
          <a:p>
            <a:pPr indent="0" lvl="8" marL="0" rtl="0" algn="l">
              <a:spcBef>
                <a:spcPts val="0"/>
              </a:spcBef>
              <a:spcAft>
                <a:spcPts val="0"/>
              </a:spcAft>
              <a:buClr>
                <a:srgbClr val="000000"/>
              </a:buClr>
              <a:buSzPts val="1400"/>
              <a:buFont typeface="Arial"/>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2985a5a26e6_0_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23" name="Google Shape;123;g2985a5a26e6_0_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5" name="Google Shape;575;p3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576" name="Google Shape;576;p38:notes"/>
          <p:cNvSpPr txBox="1"/>
          <p:nvPr>
            <p:ph idx="12" type="sldNum"/>
          </p:nvPr>
        </p:nvSpPr>
        <p:spPr>
          <a:xfrm>
            <a:off x="3884613" y="8685213"/>
            <a:ext cx="2971800" cy="4572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Clr>
                <a:srgbClr val="000000"/>
              </a:buClr>
              <a:buSzPts val="1400"/>
              <a:buFont typeface="Arial"/>
              <a:buNone/>
            </a:pPr>
            <a:r>
              <a:t/>
            </a:r>
            <a:endParaRPr/>
          </a:p>
          <a:p>
            <a:pPr indent="0" lvl="1" marL="0" rtl="0" algn="l">
              <a:lnSpc>
                <a:spcPct val="100000"/>
              </a:lnSpc>
              <a:spcBef>
                <a:spcPts val="0"/>
              </a:spcBef>
              <a:spcAft>
                <a:spcPts val="0"/>
              </a:spcAft>
              <a:buClr>
                <a:srgbClr val="000000"/>
              </a:buClr>
              <a:buSzPts val="1400"/>
              <a:buFont typeface="Arial"/>
              <a:buNone/>
            </a:pPr>
            <a:r>
              <a:t/>
            </a:r>
            <a:endParaRPr/>
          </a:p>
          <a:p>
            <a:pPr indent="0" lvl="2" marL="0" rtl="0" algn="l">
              <a:lnSpc>
                <a:spcPct val="100000"/>
              </a:lnSpc>
              <a:spcBef>
                <a:spcPts val="0"/>
              </a:spcBef>
              <a:spcAft>
                <a:spcPts val="0"/>
              </a:spcAft>
              <a:buClr>
                <a:srgbClr val="000000"/>
              </a:buClr>
              <a:buSzPts val="1400"/>
              <a:buFont typeface="Arial"/>
              <a:buNone/>
            </a:pPr>
            <a:r>
              <a:t/>
            </a:r>
            <a:endParaRPr/>
          </a:p>
          <a:p>
            <a:pPr indent="0" lvl="3" marL="0" rtl="0" algn="l">
              <a:lnSpc>
                <a:spcPct val="100000"/>
              </a:lnSpc>
              <a:spcBef>
                <a:spcPts val="0"/>
              </a:spcBef>
              <a:spcAft>
                <a:spcPts val="0"/>
              </a:spcAft>
              <a:buClr>
                <a:srgbClr val="000000"/>
              </a:buClr>
              <a:buSzPts val="1400"/>
              <a:buFont typeface="Arial"/>
              <a:buNone/>
            </a:pPr>
            <a:r>
              <a:t/>
            </a:r>
            <a:endParaRPr/>
          </a:p>
          <a:p>
            <a:pPr indent="0" lvl="4" marL="0" rtl="0" algn="l">
              <a:lnSpc>
                <a:spcPct val="100000"/>
              </a:lnSpc>
              <a:spcBef>
                <a:spcPts val="0"/>
              </a:spcBef>
              <a:spcAft>
                <a:spcPts val="0"/>
              </a:spcAft>
              <a:buClr>
                <a:srgbClr val="000000"/>
              </a:buClr>
              <a:buSzPts val="1400"/>
              <a:buFont typeface="Arial"/>
              <a:buNone/>
            </a:pPr>
            <a:r>
              <a:t/>
            </a:r>
            <a:endParaRPr/>
          </a:p>
          <a:p>
            <a:pPr indent="0" lvl="5" marL="0" rtl="0" algn="l">
              <a:lnSpc>
                <a:spcPct val="100000"/>
              </a:lnSpc>
              <a:spcBef>
                <a:spcPts val="0"/>
              </a:spcBef>
              <a:spcAft>
                <a:spcPts val="0"/>
              </a:spcAft>
              <a:buClr>
                <a:srgbClr val="000000"/>
              </a:buClr>
              <a:buSzPts val="1400"/>
              <a:buFont typeface="Arial"/>
              <a:buNone/>
            </a:pPr>
            <a:r>
              <a:t/>
            </a:r>
            <a:endParaRPr/>
          </a:p>
          <a:p>
            <a:pPr indent="0" lvl="6" marL="0" rtl="0" algn="l">
              <a:lnSpc>
                <a:spcPct val="100000"/>
              </a:lnSpc>
              <a:spcBef>
                <a:spcPts val="0"/>
              </a:spcBef>
              <a:spcAft>
                <a:spcPts val="0"/>
              </a:spcAft>
              <a:buClr>
                <a:srgbClr val="000000"/>
              </a:buClr>
              <a:buSzPts val="1400"/>
              <a:buFont typeface="Arial"/>
              <a:buNone/>
            </a:pPr>
            <a:r>
              <a:t/>
            </a:r>
            <a:endParaRPr/>
          </a:p>
          <a:p>
            <a:pPr indent="0" lvl="7" marL="0" rtl="0" algn="l">
              <a:lnSpc>
                <a:spcPct val="100000"/>
              </a:lnSpc>
              <a:spcBef>
                <a:spcPts val="0"/>
              </a:spcBef>
              <a:spcAft>
                <a:spcPts val="0"/>
              </a:spcAft>
              <a:buClr>
                <a:srgbClr val="000000"/>
              </a:buClr>
              <a:buSzPts val="1400"/>
              <a:buFont typeface="Arial"/>
              <a:buNone/>
            </a:pPr>
            <a:r>
              <a:t/>
            </a:r>
            <a:endParaRPr/>
          </a:p>
          <a:p>
            <a:pPr indent="0" lvl="8" marL="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4" name="Google Shape;584;p2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585" name="Google Shape;585;p24:notes"/>
          <p:cNvSpPr txBox="1"/>
          <p:nvPr>
            <p:ph idx="12" type="sldNum"/>
          </p:nvPr>
        </p:nvSpPr>
        <p:spPr>
          <a:xfrm>
            <a:off x="3884613" y="8685213"/>
            <a:ext cx="2971800" cy="4572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Clr>
                <a:srgbClr val="000000"/>
              </a:buClr>
              <a:buSzPts val="1400"/>
              <a:buFont typeface="Arial"/>
              <a:buNone/>
            </a:pPr>
            <a:r>
              <a:t/>
            </a:r>
            <a:endParaRPr/>
          </a:p>
          <a:p>
            <a:pPr indent="0" lvl="1" marL="0" rtl="0" algn="l">
              <a:lnSpc>
                <a:spcPct val="100000"/>
              </a:lnSpc>
              <a:spcBef>
                <a:spcPts val="0"/>
              </a:spcBef>
              <a:spcAft>
                <a:spcPts val="0"/>
              </a:spcAft>
              <a:buClr>
                <a:srgbClr val="000000"/>
              </a:buClr>
              <a:buSzPts val="1400"/>
              <a:buFont typeface="Arial"/>
              <a:buNone/>
            </a:pPr>
            <a:r>
              <a:t/>
            </a:r>
            <a:endParaRPr/>
          </a:p>
          <a:p>
            <a:pPr indent="0" lvl="2" marL="0" rtl="0" algn="l">
              <a:lnSpc>
                <a:spcPct val="100000"/>
              </a:lnSpc>
              <a:spcBef>
                <a:spcPts val="0"/>
              </a:spcBef>
              <a:spcAft>
                <a:spcPts val="0"/>
              </a:spcAft>
              <a:buClr>
                <a:srgbClr val="000000"/>
              </a:buClr>
              <a:buSzPts val="1400"/>
              <a:buFont typeface="Arial"/>
              <a:buNone/>
            </a:pPr>
            <a:r>
              <a:t/>
            </a:r>
            <a:endParaRPr/>
          </a:p>
          <a:p>
            <a:pPr indent="0" lvl="3" marL="0" rtl="0" algn="l">
              <a:lnSpc>
                <a:spcPct val="100000"/>
              </a:lnSpc>
              <a:spcBef>
                <a:spcPts val="0"/>
              </a:spcBef>
              <a:spcAft>
                <a:spcPts val="0"/>
              </a:spcAft>
              <a:buClr>
                <a:srgbClr val="000000"/>
              </a:buClr>
              <a:buSzPts val="1400"/>
              <a:buFont typeface="Arial"/>
              <a:buNone/>
            </a:pPr>
            <a:r>
              <a:t/>
            </a:r>
            <a:endParaRPr/>
          </a:p>
          <a:p>
            <a:pPr indent="0" lvl="4" marL="0" rtl="0" algn="l">
              <a:lnSpc>
                <a:spcPct val="100000"/>
              </a:lnSpc>
              <a:spcBef>
                <a:spcPts val="0"/>
              </a:spcBef>
              <a:spcAft>
                <a:spcPts val="0"/>
              </a:spcAft>
              <a:buClr>
                <a:srgbClr val="000000"/>
              </a:buClr>
              <a:buSzPts val="1400"/>
              <a:buFont typeface="Arial"/>
              <a:buNone/>
            </a:pPr>
            <a:r>
              <a:t/>
            </a:r>
            <a:endParaRPr/>
          </a:p>
          <a:p>
            <a:pPr indent="0" lvl="5" marL="0" rtl="0" algn="l">
              <a:lnSpc>
                <a:spcPct val="100000"/>
              </a:lnSpc>
              <a:spcBef>
                <a:spcPts val="0"/>
              </a:spcBef>
              <a:spcAft>
                <a:spcPts val="0"/>
              </a:spcAft>
              <a:buClr>
                <a:srgbClr val="000000"/>
              </a:buClr>
              <a:buSzPts val="1400"/>
              <a:buFont typeface="Arial"/>
              <a:buNone/>
            </a:pPr>
            <a:r>
              <a:t/>
            </a:r>
            <a:endParaRPr/>
          </a:p>
          <a:p>
            <a:pPr indent="0" lvl="6" marL="0" rtl="0" algn="l">
              <a:lnSpc>
                <a:spcPct val="100000"/>
              </a:lnSpc>
              <a:spcBef>
                <a:spcPts val="0"/>
              </a:spcBef>
              <a:spcAft>
                <a:spcPts val="0"/>
              </a:spcAft>
              <a:buClr>
                <a:srgbClr val="000000"/>
              </a:buClr>
              <a:buSzPts val="1400"/>
              <a:buFont typeface="Arial"/>
              <a:buNone/>
            </a:pPr>
            <a:r>
              <a:t/>
            </a:r>
            <a:endParaRPr/>
          </a:p>
          <a:p>
            <a:pPr indent="0" lvl="7" marL="0" rtl="0" algn="l">
              <a:lnSpc>
                <a:spcPct val="100000"/>
              </a:lnSpc>
              <a:spcBef>
                <a:spcPts val="0"/>
              </a:spcBef>
              <a:spcAft>
                <a:spcPts val="0"/>
              </a:spcAft>
              <a:buClr>
                <a:srgbClr val="000000"/>
              </a:buClr>
              <a:buSzPts val="1400"/>
              <a:buFont typeface="Arial"/>
              <a:buNone/>
            </a:pPr>
            <a:r>
              <a:t/>
            </a:r>
            <a:endParaRPr/>
          </a:p>
          <a:p>
            <a:pPr indent="0" lvl="8" marL="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4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595" name="Google Shape;595;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4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601" name="Google Shape;601;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p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7" name="Google Shape;607;p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CA"/>
              <a:t>Brett to speak?</a:t>
            </a:r>
            <a:endParaRPr/>
          </a:p>
        </p:txBody>
      </p:sp>
      <p:sp>
        <p:nvSpPr>
          <p:cNvPr id="608" name="Google Shape;608;p4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400"/>
              <a:buNone/>
            </a:pPr>
            <a:r>
              <a:rPr lang="en-CA"/>
              <a:t> </a:t>
            </a:r>
            <a:endParaRPr b="0" i="0" sz="1800" u="none" cap="none" strike="noStrike"/>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p4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614" name="Google Shape;614;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0" name="Google Shape;620;p4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rPr lang="en-CA"/>
              <a:t>Over $700 collected in Karma in 2017.</a:t>
            </a:r>
            <a:endParaRPr/>
          </a:p>
        </p:txBody>
      </p:sp>
      <p:sp>
        <p:nvSpPr>
          <p:cNvPr id="621" name="Google Shape;621;p49:notes"/>
          <p:cNvSpPr txBox="1"/>
          <p:nvPr>
            <p:ph idx="12" type="sldNum"/>
          </p:nvPr>
        </p:nvSpPr>
        <p:spPr>
          <a:xfrm>
            <a:off x="3884613" y="8685213"/>
            <a:ext cx="2971800" cy="4572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Clr>
                <a:srgbClr val="000000"/>
              </a:buClr>
              <a:buSzPts val="1400"/>
              <a:buFont typeface="Arial"/>
              <a:buNone/>
            </a:pPr>
            <a:r>
              <a:t/>
            </a:r>
            <a:endParaRPr/>
          </a:p>
          <a:p>
            <a:pPr indent="0" lvl="1" marL="0" rtl="0" algn="l">
              <a:lnSpc>
                <a:spcPct val="100000"/>
              </a:lnSpc>
              <a:spcBef>
                <a:spcPts val="0"/>
              </a:spcBef>
              <a:spcAft>
                <a:spcPts val="0"/>
              </a:spcAft>
              <a:buClr>
                <a:srgbClr val="000000"/>
              </a:buClr>
              <a:buSzPts val="1400"/>
              <a:buFont typeface="Arial"/>
              <a:buNone/>
            </a:pPr>
            <a:r>
              <a:t/>
            </a:r>
            <a:endParaRPr/>
          </a:p>
          <a:p>
            <a:pPr indent="0" lvl="2" marL="0" rtl="0" algn="l">
              <a:lnSpc>
                <a:spcPct val="100000"/>
              </a:lnSpc>
              <a:spcBef>
                <a:spcPts val="0"/>
              </a:spcBef>
              <a:spcAft>
                <a:spcPts val="0"/>
              </a:spcAft>
              <a:buClr>
                <a:srgbClr val="000000"/>
              </a:buClr>
              <a:buSzPts val="1400"/>
              <a:buFont typeface="Arial"/>
              <a:buNone/>
            </a:pPr>
            <a:r>
              <a:t/>
            </a:r>
            <a:endParaRPr/>
          </a:p>
          <a:p>
            <a:pPr indent="0" lvl="3" marL="0" rtl="0" algn="l">
              <a:lnSpc>
                <a:spcPct val="100000"/>
              </a:lnSpc>
              <a:spcBef>
                <a:spcPts val="0"/>
              </a:spcBef>
              <a:spcAft>
                <a:spcPts val="0"/>
              </a:spcAft>
              <a:buClr>
                <a:srgbClr val="000000"/>
              </a:buClr>
              <a:buSzPts val="1400"/>
              <a:buFont typeface="Arial"/>
              <a:buNone/>
            </a:pPr>
            <a:r>
              <a:t/>
            </a:r>
            <a:endParaRPr/>
          </a:p>
          <a:p>
            <a:pPr indent="0" lvl="4" marL="0" rtl="0" algn="l">
              <a:lnSpc>
                <a:spcPct val="100000"/>
              </a:lnSpc>
              <a:spcBef>
                <a:spcPts val="0"/>
              </a:spcBef>
              <a:spcAft>
                <a:spcPts val="0"/>
              </a:spcAft>
              <a:buClr>
                <a:srgbClr val="000000"/>
              </a:buClr>
              <a:buSzPts val="1400"/>
              <a:buFont typeface="Arial"/>
              <a:buNone/>
            </a:pPr>
            <a:r>
              <a:t/>
            </a:r>
            <a:endParaRPr/>
          </a:p>
          <a:p>
            <a:pPr indent="0" lvl="5" marL="0" rtl="0" algn="l">
              <a:lnSpc>
                <a:spcPct val="100000"/>
              </a:lnSpc>
              <a:spcBef>
                <a:spcPts val="0"/>
              </a:spcBef>
              <a:spcAft>
                <a:spcPts val="0"/>
              </a:spcAft>
              <a:buClr>
                <a:srgbClr val="000000"/>
              </a:buClr>
              <a:buSzPts val="1400"/>
              <a:buFont typeface="Arial"/>
              <a:buNone/>
            </a:pPr>
            <a:r>
              <a:t/>
            </a:r>
            <a:endParaRPr/>
          </a:p>
          <a:p>
            <a:pPr indent="0" lvl="6" marL="0" rtl="0" algn="l">
              <a:lnSpc>
                <a:spcPct val="100000"/>
              </a:lnSpc>
              <a:spcBef>
                <a:spcPts val="0"/>
              </a:spcBef>
              <a:spcAft>
                <a:spcPts val="0"/>
              </a:spcAft>
              <a:buClr>
                <a:srgbClr val="000000"/>
              </a:buClr>
              <a:buSzPts val="1400"/>
              <a:buFont typeface="Arial"/>
              <a:buNone/>
            </a:pPr>
            <a:r>
              <a:t/>
            </a:r>
            <a:endParaRPr/>
          </a:p>
          <a:p>
            <a:pPr indent="0" lvl="7" marL="0" rtl="0" algn="l">
              <a:lnSpc>
                <a:spcPct val="100000"/>
              </a:lnSpc>
              <a:spcBef>
                <a:spcPts val="0"/>
              </a:spcBef>
              <a:spcAft>
                <a:spcPts val="0"/>
              </a:spcAft>
              <a:buClr>
                <a:srgbClr val="000000"/>
              </a:buClr>
              <a:buSzPts val="1400"/>
              <a:buFont typeface="Arial"/>
              <a:buNone/>
            </a:pPr>
            <a:r>
              <a:t/>
            </a:r>
            <a:endParaRPr/>
          </a:p>
          <a:p>
            <a:pPr indent="0" lvl="8" marL="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5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628" name="Google Shape;628;p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p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5" name="Google Shape;635;p5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636" name="Google Shape;636;p51:notes"/>
          <p:cNvSpPr txBox="1"/>
          <p:nvPr>
            <p:ph idx="12" type="sldNum"/>
          </p:nvPr>
        </p:nvSpPr>
        <p:spPr>
          <a:xfrm>
            <a:off x="3884613" y="8685213"/>
            <a:ext cx="2971800" cy="4572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Clr>
                <a:srgbClr val="000000"/>
              </a:buClr>
              <a:buSzPts val="1400"/>
              <a:buFont typeface="Arial"/>
              <a:buNone/>
            </a:pPr>
            <a:r>
              <a:t/>
            </a:r>
            <a:endParaRPr/>
          </a:p>
          <a:p>
            <a:pPr indent="0" lvl="1" marL="0" rtl="0" algn="l">
              <a:lnSpc>
                <a:spcPct val="100000"/>
              </a:lnSpc>
              <a:spcBef>
                <a:spcPts val="0"/>
              </a:spcBef>
              <a:spcAft>
                <a:spcPts val="0"/>
              </a:spcAft>
              <a:buClr>
                <a:srgbClr val="000000"/>
              </a:buClr>
              <a:buSzPts val="1400"/>
              <a:buFont typeface="Arial"/>
              <a:buNone/>
            </a:pPr>
            <a:r>
              <a:t/>
            </a:r>
            <a:endParaRPr/>
          </a:p>
          <a:p>
            <a:pPr indent="0" lvl="2" marL="0" rtl="0" algn="l">
              <a:lnSpc>
                <a:spcPct val="100000"/>
              </a:lnSpc>
              <a:spcBef>
                <a:spcPts val="0"/>
              </a:spcBef>
              <a:spcAft>
                <a:spcPts val="0"/>
              </a:spcAft>
              <a:buClr>
                <a:srgbClr val="000000"/>
              </a:buClr>
              <a:buSzPts val="1400"/>
              <a:buFont typeface="Arial"/>
              <a:buNone/>
            </a:pPr>
            <a:r>
              <a:t/>
            </a:r>
            <a:endParaRPr/>
          </a:p>
          <a:p>
            <a:pPr indent="0" lvl="3" marL="0" rtl="0" algn="l">
              <a:lnSpc>
                <a:spcPct val="100000"/>
              </a:lnSpc>
              <a:spcBef>
                <a:spcPts val="0"/>
              </a:spcBef>
              <a:spcAft>
                <a:spcPts val="0"/>
              </a:spcAft>
              <a:buClr>
                <a:srgbClr val="000000"/>
              </a:buClr>
              <a:buSzPts val="1400"/>
              <a:buFont typeface="Arial"/>
              <a:buNone/>
            </a:pPr>
            <a:r>
              <a:t/>
            </a:r>
            <a:endParaRPr/>
          </a:p>
          <a:p>
            <a:pPr indent="0" lvl="4" marL="0" rtl="0" algn="l">
              <a:lnSpc>
                <a:spcPct val="100000"/>
              </a:lnSpc>
              <a:spcBef>
                <a:spcPts val="0"/>
              </a:spcBef>
              <a:spcAft>
                <a:spcPts val="0"/>
              </a:spcAft>
              <a:buClr>
                <a:srgbClr val="000000"/>
              </a:buClr>
              <a:buSzPts val="1400"/>
              <a:buFont typeface="Arial"/>
              <a:buNone/>
            </a:pPr>
            <a:r>
              <a:t/>
            </a:r>
            <a:endParaRPr/>
          </a:p>
          <a:p>
            <a:pPr indent="0" lvl="5" marL="0" rtl="0" algn="l">
              <a:lnSpc>
                <a:spcPct val="100000"/>
              </a:lnSpc>
              <a:spcBef>
                <a:spcPts val="0"/>
              </a:spcBef>
              <a:spcAft>
                <a:spcPts val="0"/>
              </a:spcAft>
              <a:buClr>
                <a:srgbClr val="000000"/>
              </a:buClr>
              <a:buSzPts val="1400"/>
              <a:buFont typeface="Arial"/>
              <a:buNone/>
            </a:pPr>
            <a:r>
              <a:t/>
            </a:r>
            <a:endParaRPr/>
          </a:p>
          <a:p>
            <a:pPr indent="0" lvl="6" marL="0" rtl="0" algn="l">
              <a:lnSpc>
                <a:spcPct val="100000"/>
              </a:lnSpc>
              <a:spcBef>
                <a:spcPts val="0"/>
              </a:spcBef>
              <a:spcAft>
                <a:spcPts val="0"/>
              </a:spcAft>
              <a:buClr>
                <a:srgbClr val="000000"/>
              </a:buClr>
              <a:buSzPts val="1400"/>
              <a:buFont typeface="Arial"/>
              <a:buNone/>
            </a:pPr>
            <a:r>
              <a:t/>
            </a:r>
            <a:endParaRPr/>
          </a:p>
          <a:p>
            <a:pPr indent="0" lvl="7" marL="0" rtl="0" algn="l">
              <a:lnSpc>
                <a:spcPct val="100000"/>
              </a:lnSpc>
              <a:spcBef>
                <a:spcPts val="0"/>
              </a:spcBef>
              <a:spcAft>
                <a:spcPts val="0"/>
              </a:spcAft>
              <a:buClr>
                <a:srgbClr val="000000"/>
              </a:buClr>
              <a:buSzPts val="1400"/>
              <a:buFont typeface="Arial"/>
              <a:buNone/>
            </a:pPr>
            <a:r>
              <a:t/>
            </a:r>
            <a:endParaRPr/>
          </a:p>
          <a:p>
            <a:pPr indent="0" lvl="8" marL="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17cfd43728b_0_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3" name="Google Shape;653;g17cfd43728b_0_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654" name="Google Shape;654;g17cfd43728b_0_3:notes"/>
          <p:cNvSpPr txBox="1"/>
          <p:nvPr>
            <p:ph idx="12" type="sldNum"/>
          </p:nvPr>
        </p:nvSpPr>
        <p:spPr>
          <a:xfrm>
            <a:off x="3884613" y="8685213"/>
            <a:ext cx="2971800" cy="4572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Clr>
                <a:srgbClr val="000000"/>
              </a:buClr>
              <a:buSzPts val="1400"/>
              <a:buFont typeface="Arial"/>
              <a:buNone/>
            </a:pPr>
            <a:r>
              <a:t/>
            </a:r>
            <a:endParaRPr/>
          </a:p>
          <a:p>
            <a:pPr indent="0" lvl="1" marL="0" rtl="0" algn="l">
              <a:lnSpc>
                <a:spcPct val="100000"/>
              </a:lnSpc>
              <a:spcBef>
                <a:spcPts val="0"/>
              </a:spcBef>
              <a:spcAft>
                <a:spcPts val="0"/>
              </a:spcAft>
              <a:buClr>
                <a:srgbClr val="000000"/>
              </a:buClr>
              <a:buSzPts val="1400"/>
              <a:buFont typeface="Arial"/>
              <a:buNone/>
            </a:pPr>
            <a:r>
              <a:t/>
            </a:r>
            <a:endParaRPr/>
          </a:p>
          <a:p>
            <a:pPr indent="0" lvl="2" marL="0" rtl="0" algn="l">
              <a:lnSpc>
                <a:spcPct val="100000"/>
              </a:lnSpc>
              <a:spcBef>
                <a:spcPts val="0"/>
              </a:spcBef>
              <a:spcAft>
                <a:spcPts val="0"/>
              </a:spcAft>
              <a:buClr>
                <a:srgbClr val="000000"/>
              </a:buClr>
              <a:buSzPts val="1400"/>
              <a:buFont typeface="Arial"/>
              <a:buNone/>
            </a:pPr>
            <a:r>
              <a:t/>
            </a:r>
            <a:endParaRPr/>
          </a:p>
          <a:p>
            <a:pPr indent="0" lvl="3" marL="0" rtl="0" algn="l">
              <a:lnSpc>
                <a:spcPct val="100000"/>
              </a:lnSpc>
              <a:spcBef>
                <a:spcPts val="0"/>
              </a:spcBef>
              <a:spcAft>
                <a:spcPts val="0"/>
              </a:spcAft>
              <a:buClr>
                <a:srgbClr val="000000"/>
              </a:buClr>
              <a:buSzPts val="1400"/>
              <a:buFont typeface="Arial"/>
              <a:buNone/>
            </a:pPr>
            <a:r>
              <a:t/>
            </a:r>
            <a:endParaRPr/>
          </a:p>
          <a:p>
            <a:pPr indent="0" lvl="4" marL="0" rtl="0" algn="l">
              <a:lnSpc>
                <a:spcPct val="100000"/>
              </a:lnSpc>
              <a:spcBef>
                <a:spcPts val="0"/>
              </a:spcBef>
              <a:spcAft>
                <a:spcPts val="0"/>
              </a:spcAft>
              <a:buClr>
                <a:srgbClr val="000000"/>
              </a:buClr>
              <a:buSzPts val="1400"/>
              <a:buFont typeface="Arial"/>
              <a:buNone/>
            </a:pPr>
            <a:r>
              <a:t/>
            </a:r>
            <a:endParaRPr/>
          </a:p>
          <a:p>
            <a:pPr indent="0" lvl="5" marL="0" rtl="0" algn="l">
              <a:lnSpc>
                <a:spcPct val="100000"/>
              </a:lnSpc>
              <a:spcBef>
                <a:spcPts val="0"/>
              </a:spcBef>
              <a:spcAft>
                <a:spcPts val="0"/>
              </a:spcAft>
              <a:buClr>
                <a:srgbClr val="000000"/>
              </a:buClr>
              <a:buSzPts val="1400"/>
              <a:buFont typeface="Arial"/>
              <a:buNone/>
            </a:pPr>
            <a:r>
              <a:t/>
            </a:r>
            <a:endParaRPr/>
          </a:p>
          <a:p>
            <a:pPr indent="0" lvl="6" marL="0" rtl="0" algn="l">
              <a:lnSpc>
                <a:spcPct val="100000"/>
              </a:lnSpc>
              <a:spcBef>
                <a:spcPts val="0"/>
              </a:spcBef>
              <a:spcAft>
                <a:spcPts val="0"/>
              </a:spcAft>
              <a:buClr>
                <a:srgbClr val="000000"/>
              </a:buClr>
              <a:buSzPts val="1400"/>
              <a:buFont typeface="Arial"/>
              <a:buNone/>
            </a:pPr>
            <a:r>
              <a:t/>
            </a:r>
            <a:endParaRPr/>
          </a:p>
          <a:p>
            <a:pPr indent="0" lvl="7" marL="0" rtl="0" algn="l">
              <a:lnSpc>
                <a:spcPct val="100000"/>
              </a:lnSpc>
              <a:spcBef>
                <a:spcPts val="0"/>
              </a:spcBef>
              <a:spcAft>
                <a:spcPts val="0"/>
              </a:spcAft>
              <a:buClr>
                <a:srgbClr val="000000"/>
              </a:buClr>
              <a:buSzPts val="1400"/>
              <a:buFont typeface="Arial"/>
              <a:buNone/>
            </a:pPr>
            <a:r>
              <a:t/>
            </a:r>
            <a:endParaRPr/>
          </a:p>
          <a:p>
            <a:pPr indent="0" lvl="8" marL="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30" name="Google Shape;130;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2606b16a8b1_1_10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68" name="Google Shape;668;g2606b16a8b1_1_105: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g2606b16a8b1_1_105:notes"/>
          <p:cNvSpPr txBox="1"/>
          <p:nvPr>
            <p:ph idx="12" type="sldNum"/>
          </p:nvPr>
        </p:nvSpPr>
        <p:spPr>
          <a:xfrm>
            <a:off x="3884613" y="8685213"/>
            <a:ext cx="2971800" cy="4572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Clr>
                <a:srgbClr val="000000"/>
              </a:buClr>
              <a:buSzPts val="1400"/>
              <a:buFont typeface="Arial"/>
              <a:buNone/>
            </a:pPr>
            <a:r>
              <a:t/>
            </a:r>
            <a:endParaRPr/>
          </a:p>
          <a:p>
            <a:pPr indent="0" lvl="1" marL="0" rtl="0" algn="l">
              <a:spcBef>
                <a:spcPts val="0"/>
              </a:spcBef>
              <a:spcAft>
                <a:spcPts val="0"/>
              </a:spcAft>
              <a:buClr>
                <a:srgbClr val="000000"/>
              </a:buClr>
              <a:buSzPts val="1400"/>
              <a:buFont typeface="Arial"/>
              <a:buNone/>
            </a:pPr>
            <a:r>
              <a:t/>
            </a:r>
            <a:endParaRPr/>
          </a:p>
          <a:p>
            <a:pPr indent="0" lvl="2" marL="0" rtl="0" algn="l">
              <a:spcBef>
                <a:spcPts val="0"/>
              </a:spcBef>
              <a:spcAft>
                <a:spcPts val="0"/>
              </a:spcAft>
              <a:buClr>
                <a:srgbClr val="000000"/>
              </a:buClr>
              <a:buSzPts val="1400"/>
              <a:buFont typeface="Arial"/>
              <a:buNone/>
            </a:pPr>
            <a:r>
              <a:t/>
            </a:r>
            <a:endParaRPr/>
          </a:p>
          <a:p>
            <a:pPr indent="0" lvl="3" marL="0" rtl="0" algn="l">
              <a:spcBef>
                <a:spcPts val="0"/>
              </a:spcBef>
              <a:spcAft>
                <a:spcPts val="0"/>
              </a:spcAft>
              <a:buClr>
                <a:srgbClr val="000000"/>
              </a:buClr>
              <a:buSzPts val="1400"/>
              <a:buFont typeface="Arial"/>
              <a:buNone/>
            </a:pPr>
            <a:r>
              <a:t/>
            </a:r>
            <a:endParaRPr/>
          </a:p>
          <a:p>
            <a:pPr indent="0" lvl="4" marL="0" rtl="0" algn="l">
              <a:spcBef>
                <a:spcPts val="0"/>
              </a:spcBef>
              <a:spcAft>
                <a:spcPts val="0"/>
              </a:spcAft>
              <a:buClr>
                <a:srgbClr val="000000"/>
              </a:buClr>
              <a:buSzPts val="1400"/>
              <a:buFont typeface="Arial"/>
              <a:buNone/>
            </a:pPr>
            <a:r>
              <a:t/>
            </a:r>
            <a:endParaRPr/>
          </a:p>
          <a:p>
            <a:pPr indent="0" lvl="5" marL="0" rtl="0" algn="l">
              <a:spcBef>
                <a:spcPts val="0"/>
              </a:spcBef>
              <a:spcAft>
                <a:spcPts val="0"/>
              </a:spcAft>
              <a:buClr>
                <a:srgbClr val="000000"/>
              </a:buClr>
              <a:buSzPts val="1400"/>
              <a:buFont typeface="Arial"/>
              <a:buNone/>
            </a:pPr>
            <a:r>
              <a:t/>
            </a:r>
            <a:endParaRPr/>
          </a:p>
          <a:p>
            <a:pPr indent="0" lvl="6" marL="0" rtl="0" algn="l">
              <a:spcBef>
                <a:spcPts val="0"/>
              </a:spcBef>
              <a:spcAft>
                <a:spcPts val="0"/>
              </a:spcAft>
              <a:buClr>
                <a:srgbClr val="000000"/>
              </a:buClr>
              <a:buSzPts val="1400"/>
              <a:buFont typeface="Arial"/>
              <a:buNone/>
            </a:pPr>
            <a:r>
              <a:t/>
            </a:r>
            <a:endParaRPr/>
          </a:p>
          <a:p>
            <a:pPr indent="0" lvl="7" marL="0" rtl="0" algn="l">
              <a:spcBef>
                <a:spcPts val="0"/>
              </a:spcBef>
              <a:spcAft>
                <a:spcPts val="0"/>
              </a:spcAft>
              <a:buClr>
                <a:srgbClr val="000000"/>
              </a:buClr>
              <a:buSzPts val="1400"/>
              <a:buFont typeface="Arial"/>
              <a:buNone/>
            </a:pPr>
            <a:r>
              <a:t/>
            </a:r>
            <a:endParaRPr/>
          </a:p>
          <a:p>
            <a:pPr indent="0" lvl="8" marL="0" rtl="0" algn="l">
              <a:spcBef>
                <a:spcPts val="0"/>
              </a:spcBef>
              <a:spcAft>
                <a:spcPts val="0"/>
              </a:spcAft>
              <a:buClr>
                <a:srgbClr val="000000"/>
              </a:buClr>
              <a:buSzPts val="1400"/>
              <a:buFont typeface="Arial"/>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2606b16a8b1_1_1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82" name="Google Shape;682;g2606b16a8b1_1_118:notes"/>
          <p:cNvSpPr txBox="1"/>
          <p:nvPr>
            <p:ph idx="1" type="body"/>
          </p:nvPr>
        </p:nvSpPr>
        <p:spPr>
          <a:xfrm>
            <a:off x="685800" y="4343400"/>
            <a:ext cx="5486400" cy="4114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g2606b16a8b1_1_118:notes"/>
          <p:cNvSpPr txBox="1"/>
          <p:nvPr>
            <p:ph idx="12" type="sldNum"/>
          </p:nvPr>
        </p:nvSpPr>
        <p:spPr>
          <a:xfrm>
            <a:off x="3884613" y="8685213"/>
            <a:ext cx="2971800" cy="4572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t/>
            </a:r>
            <a:endParaRPr/>
          </a:p>
          <a:p>
            <a:pPr indent="0" lvl="1" marL="0" rtl="0" algn="l">
              <a:spcBef>
                <a:spcPts val="0"/>
              </a:spcBef>
              <a:spcAft>
                <a:spcPts val="0"/>
              </a:spcAft>
              <a:buNone/>
            </a:pPr>
            <a:r>
              <a:t/>
            </a:r>
            <a:endParaRPr/>
          </a:p>
          <a:p>
            <a:pPr indent="0" lvl="2" marL="0" rtl="0" algn="l">
              <a:spcBef>
                <a:spcPts val="0"/>
              </a:spcBef>
              <a:spcAft>
                <a:spcPts val="0"/>
              </a:spcAft>
              <a:buNone/>
            </a:pPr>
            <a:r>
              <a:t/>
            </a:r>
            <a:endParaRPr/>
          </a:p>
          <a:p>
            <a:pPr indent="0" lvl="3" marL="0" rtl="0" algn="l">
              <a:spcBef>
                <a:spcPts val="0"/>
              </a:spcBef>
              <a:spcAft>
                <a:spcPts val="0"/>
              </a:spcAft>
              <a:buNone/>
            </a:pPr>
            <a:r>
              <a:t/>
            </a:r>
            <a:endParaRPr/>
          </a:p>
          <a:p>
            <a:pPr indent="0" lvl="4" marL="0" rtl="0" algn="l">
              <a:spcBef>
                <a:spcPts val="0"/>
              </a:spcBef>
              <a:spcAft>
                <a:spcPts val="0"/>
              </a:spcAft>
              <a:buNone/>
            </a:pPr>
            <a:r>
              <a:t/>
            </a:r>
            <a:endParaRPr/>
          </a:p>
          <a:p>
            <a:pPr indent="0" lvl="5" marL="0" rtl="0" algn="l">
              <a:spcBef>
                <a:spcPts val="0"/>
              </a:spcBef>
              <a:spcAft>
                <a:spcPts val="0"/>
              </a:spcAft>
              <a:buNone/>
            </a:pPr>
            <a:r>
              <a:t/>
            </a:r>
            <a:endParaRPr/>
          </a:p>
          <a:p>
            <a:pPr indent="0" lvl="6" marL="0" rtl="0" algn="l">
              <a:spcBef>
                <a:spcPts val="0"/>
              </a:spcBef>
              <a:spcAft>
                <a:spcPts val="0"/>
              </a:spcAft>
              <a:buNone/>
            </a:pPr>
            <a:r>
              <a:t/>
            </a:r>
            <a:endParaRPr/>
          </a:p>
          <a:p>
            <a:pPr indent="0" lvl="7" marL="0" rtl="0" algn="l">
              <a:spcBef>
                <a:spcPts val="0"/>
              </a:spcBef>
              <a:spcAft>
                <a:spcPts val="0"/>
              </a:spcAft>
              <a:buNone/>
            </a:pPr>
            <a:r>
              <a:t/>
            </a:r>
            <a:endParaRPr/>
          </a:p>
          <a:p>
            <a:pPr indent="0" lvl="8"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9" name="Google Shape;689;p5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690" name="Google Shape;690;p52:notes"/>
          <p:cNvSpPr txBox="1"/>
          <p:nvPr>
            <p:ph idx="12" type="sldNum"/>
          </p:nvPr>
        </p:nvSpPr>
        <p:spPr>
          <a:xfrm>
            <a:off x="3884613" y="8685213"/>
            <a:ext cx="2971800" cy="4572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Clr>
                <a:srgbClr val="000000"/>
              </a:buClr>
              <a:buSzPts val="1400"/>
              <a:buFont typeface="Arial"/>
              <a:buNone/>
            </a:pPr>
            <a:r>
              <a:t/>
            </a:r>
            <a:endParaRPr/>
          </a:p>
          <a:p>
            <a:pPr indent="0" lvl="1" marL="0" rtl="0" algn="l">
              <a:lnSpc>
                <a:spcPct val="100000"/>
              </a:lnSpc>
              <a:spcBef>
                <a:spcPts val="0"/>
              </a:spcBef>
              <a:spcAft>
                <a:spcPts val="0"/>
              </a:spcAft>
              <a:buClr>
                <a:srgbClr val="000000"/>
              </a:buClr>
              <a:buSzPts val="1400"/>
              <a:buFont typeface="Arial"/>
              <a:buNone/>
            </a:pPr>
            <a:r>
              <a:t/>
            </a:r>
            <a:endParaRPr/>
          </a:p>
          <a:p>
            <a:pPr indent="0" lvl="2" marL="0" rtl="0" algn="l">
              <a:lnSpc>
                <a:spcPct val="100000"/>
              </a:lnSpc>
              <a:spcBef>
                <a:spcPts val="0"/>
              </a:spcBef>
              <a:spcAft>
                <a:spcPts val="0"/>
              </a:spcAft>
              <a:buClr>
                <a:srgbClr val="000000"/>
              </a:buClr>
              <a:buSzPts val="1400"/>
              <a:buFont typeface="Arial"/>
              <a:buNone/>
            </a:pPr>
            <a:r>
              <a:t/>
            </a:r>
            <a:endParaRPr/>
          </a:p>
          <a:p>
            <a:pPr indent="0" lvl="3" marL="0" rtl="0" algn="l">
              <a:lnSpc>
                <a:spcPct val="100000"/>
              </a:lnSpc>
              <a:spcBef>
                <a:spcPts val="0"/>
              </a:spcBef>
              <a:spcAft>
                <a:spcPts val="0"/>
              </a:spcAft>
              <a:buClr>
                <a:srgbClr val="000000"/>
              </a:buClr>
              <a:buSzPts val="1400"/>
              <a:buFont typeface="Arial"/>
              <a:buNone/>
            </a:pPr>
            <a:r>
              <a:t/>
            </a:r>
            <a:endParaRPr/>
          </a:p>
          <a:p>
            <a:pPr indent="0" lvl="4" marL="0" rtl="0" algn="l">
              <a:lnSpc>
                <a:spcPct val="100000"/>
              </a:lnSpc>
              <a:spcBef>
                <a:spcPts val="0"/>
              </a:spcBef>
              <a:spcAft>
                <a:spcPts val="0"/>
              </a:spcAft>
              <a:buClr>
                <a:srgbClr val="000000"/>
              </a:buClr>
              <a:buSzPts val="1400"/>
              <a:buFont typeface="Arial"/>
              <a:buNone/>
            </a:pPr>
            <a:r>
              <a:t/>
            </a:r>
            <a:endParaRPr/>
          </a:p>
          <a:p>
            <a:pPr indent="0" lvl="5" marL="0" rtl="0" algn="l">
              <a:lnSpc>
                <a:spcPct val="100000"/>
              </a:lnSpc>
              <a:spcBef>
                <a:spcPts val="0"/>
              </a:spcBef>
              <a:spcAft>
                <a:spcPts val="0"/>
              </a:spcAft>
              <a:buClr>
                <a:srgbClr val="000000"/>
              </a:buClr>
              <a:buSzPts val="1400"/>
              <a:buFont typeface="Arial"/>
              <a:buNone/>
            </a:pPr>
            <a:r>
              <a:t/>
            </a:r>
            <a:endParaRPr/>
          </a:p>
          <a:p>
            <a:pPr indent="0" lvl="6" marL="0" rtl="0" algn="l">
              <a:lnSpc>
                <a:spcPct val="100000"/>
              </a:lnSpc>
              <a:spcBef>
                <a:spcPts val="0"/>
              </a:spcBef>
              <a:spcAft>
                <a:spcPts val="0"/>
              </a:spcAft>
              <a:buClr>
                <a:srgbClr val="000000"/>
              </a:buClr>
              <a:buSzPts val="1400"/>
              <a:buFont typeface="Arial"/>
              <a:buNone/>
            </a:pPr>
            <a:r>
              <a:t/>
            </a:r>
            <a:endParaRPr/>
          </a:p>
          <a:p>
            <a:pPr indent="0" lvl="7" marL="0" rtl="0" algn="l">
              <a:lnSpc>
                <a:spcPct val="100000"/>
              </a:lnSpc>
              <a:spcBef>
                <a:spcPts val="0"/>
              </a:spcBef>
              <a:spcAft>
                <a:spcPts val="0"/>
              </a:spcAft>
              <a:buClr>
                <a:srgbClr val="000000"/>
              </a:buClr>
              <a:buSzPts val="1400"/>
              <a:buFont typeface="Arial"/>
              <a:buNone/>
            </a:pPr>
            <a:r>
              <a:t/>
            </a:r>
            <a:endParaRPr/>
          </a:p>
          <a:p>
            <a:pPr indent="0" lvl="8" marL="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p5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699" name="Google Shape;699;p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p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1" name="Google Shape;711;p5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CA"/>
              <a:t>Room for up to 12 directors</a:t>
            </a:r>
            <a:endParaRPr/>
          </a:p>
        </p:txBody>
      </p:sp>
      <p:sp>
        <p:nvSpPr>
          <p:cNvPr id="712" name="Google Shape;712;p5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400"/>
              <a:buNone/>
            </a:pPr>
            <a:r>
              <a:rPr lang="en-CA"/>
              <a:t> </a:t>
            </a:r>
            <a:endParaRPr b="0" i="0" sz="1800" u="none" cap="none" strike="noStrike"/>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p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8" name="Google Shape;718;p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CA"/>
              <a:t>Room for up to 12 directors</a:t>
            </a:r>
            <a:endParaRPr/>
          </a:p>
        </p:txBody>
      </p:sp>
      <p:sp>
        <p:nvSpPr>
          <p:cNvPr id="719" name="Google Shape;719;p5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400"/>
              <a:buNone/>
            </a:pPr>
            <a:r>
              <a:rPr lang="en-CA"/>
              <a:t> </a:t>
            </a:r>
            <a:endParaRPr b="0" i="0" sz="1800" u="none" cap="none" strike="noStrike"/>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5" name="Google Shape;725;p4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726" name="Google Shape;726;p44:notes"/>
          <p:cNvSpPr txBox="1"/>
          <p:nvPr>
            <p:ph idx="12" type="sldNum"/>
          </p:nvPr>
        </p:nvSpPr>
        <p:spPr>
          <a:xfrm>
            <a:off x="3884613" y="8685213"/>
            <a:ext cx="2971800" cy="4572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Clr>
                <a:srgbClr val="000000"/>
              </a:buClr>
              <a:buSzPts val="1400"/>
              <a:buFont typeface="Arial"/>
              <a:buNone/>
            </a:pPr>
            <a:r>
              <a:t/>
            </a:r>
            <a:endParaRPr/>
          </a:p>
          <a:p>
            <a:pPr indent="0" lvl="1" marL="0" rtl="0" algn="l">
              <a:lnSpc>
                <a:spcPct val="100000"/>
              </a:lnSpc>
              <a:spcBef>
                <a:spcPts val="0"/>
              </a:spcBef>
              <a:spcAft>
                <a:spcPts val="0"/>
              </a:spcAft>
              <a:buClr>
                <a:srgbClr val="000000"/>
              </a:buClr>
              <a:buSzPts val="1400"/>
              <a:buFont typeface="Arial"/>
              <a:buNone/>
            </a:pPr>
            <a:r>
              <a:t/>
            </a:r>
            <a:endParaRPr/>
          </a:p>
          <a:p>
            <a:pPr indent="0" lvl="2" marL="0" rtl="0" algn="l">
              <a:lnSpc>
                <a:spcPct val="100000"/>
              </a:lnSpc>
              <a:spcBef>
                <a:spcPts val="0"/>
              </a:spcBef>
              <a:spcAft>
                <a:spcPts val="0"/>
              </a:spcAft>
              <a:buClr>
                <a:srgbClr val="000000"/>
              </a:buClr>
              <a:buSzPts val="1400"/>
              <a:buFont typeface="Arial"/>
              <a:buNone/>
            </a:pPr>
            <a:r>
              <a:t/>
            </a:r>
            <a:endParaRPr/>
          </a:p>
          <a:p>
            <a:pPr indent="0" lvl="3" marL="0" rtl="0" algn="l">
              <a:lnSpc>
                <a:spcPct val="100000"/>
              </a:lnSpc>
              <a:spcBef>
                <a:spcPts val="0"/>
              </a:spcBef>
              <a:spcAft>
                <a:spcPts val="0"/>
              </a:spcAft>
              <a:buClr>
                <a:srgbClr val="000000"/>
              </a:buClr>
              <a:buSzPts val="1400"/>
              <a:buFont typeface="Arial"/>
              <a:buNone/>
            </a:pPr>
            <a:r>
              <a:t/>
            </a:r>
            <a:endParaRPr/>
          </a:p>
          <a:p>
            <a:pPr indent="0" lvl="4" marL="0" rtl="0" algn="l">
              <a:lnSpc>
                <a:spcPct val="100000"/>
              </a:lnSpc>
              <a:spcBef>
                <a:spcPts val="0"/>
              </a:spcBef>
              <a:spcAft>
                <a:spcPts val="0"/>
              </a:spcAft>
              <a:buClr>
                <a:srgbClr val="000000"/>
              </a:buClr>
              <a:buSzPts val="1400"/>
              <a:buFont typeface="Arial"/>
              <a:buNone/>
            </a:pPr>
            <a:r>
              <a:t/>
            </a:r>
            <a:endParaRPr/>
          </a:p>
          <a:p>
            <a:pPr indent="0" lvl="5" marL="0" rtl="0" algn="l">
              <a:lnSpc>
                <a:spcPct val="100000"/>
              </a:lnSpc>
              <a:spcBef>
                <a:spcPts val="0"/>
              </a:spcBef>
              <a:spcAft>
                <a:spcPts val="0"/>
              </a:spcAft>
              <a:buClr>
                <a:srgbClr val="000000"/>
              </a:buClr>
              <a:buSzPts val="1400"/>
              <a:buFont typeface="Arial"/>
              <a:buNone/>
            </a:pPr>
            <a:r>
              <a:t/>
            </a:r>
            <a:endParaRPr/>
          </a:p>
          <a:p>
            <a:pPr indent="0" lvl="6" marL="0" rtl="0" algn="l">
              <a:lnSpc>
                <a:spcPct val="100000"/>
              </a:lnSpc>
              <a:spcBef>
                <a:spcPts val="0"/>
              </a:spcBef>
              <a:spcAft>
                <a:spcPts val="0"/>
              </a:spcAft>
              <a:buClr>
                <a:srgbClr val="000000"/>
              </a:buClr>
              <a:buSzPts val="1400"/>
              <a:buFont typeface="Arial"/>
              <a:buNone/>
            </a:pPr>
            <a:r>
              <a:t/>
            </a:r>
            <a:endParaRPr/>
          </a:p>
          <a:p>
            <a:pPr indent="0" lvl="7" marL="0" rtl="0" algn="l">
              <a:lnSpc>
                <a:spcPct val="100000"/>
              </a:lnSpc>
              <a:spcBef>
                <a:spcPts val="0"/>
              </a:spcBef>
              <a:spcAft>
                <a:spcPts val="0"/>
              </a:spcAft>
              <a:buClr>
                <a:srgbClr val="000000"/>
              </a:buClr>
              <a:buSzPts val="1400"/>
              <a:buFont typeface="Arial"/>
              <a:buNone/>
            </a:pPr>
            <a:r>
              <a:t/>
            </a:r>
            <a:endParaRPr/>
          </a:p>
          <a:p>
            <a:pPr indent="0" lvl="8" marL="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p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3" name="Google Shape;733;p5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4" name="Google Shape;734;p5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400"/>
              <a:buNone/>
            </a:pPr>
            <a:r>
              <a:rPr lang="en-CA"/>
              <a:t> </a:t>
            </a:r>
            <a:endParaRPr b="0" i="0" sz="1800" u="none" cap="none" strike="noStrike"/>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2985a5a26e6_0_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0" name="Google Shape;740;g2985a5a26e6_0_2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741" name="Google Shape;741;g2985a5a26e6_0_24:notes"/>
          <p:cNvSpPr txBox="1"/>
          <p:nvPr>
            <p:ph idx="12" type="sldNum"/>
          </p:nvPr>
        </p:nvSpPr>
        <p:spPr>
          <a:xfrm>
            <a:off x="3884613" y="8685213"/>
            <a:ext cx="2971800" cy="4572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Clr>
                <a:srgbClr val="000000"/>
              </a:buClr>
              <a:buSzPts val="1400"/>
              <a:buFont typeface="Arial"/>
              <a:buNone/>
            </a:pPr>
            <a:r>
              <a:t/>
            </a:r>
            <a:endParaRPr/>
          </a:p>
          <a:p>
            <a:pPr indent="0" lvl="1" marL="0" rtl="0" algn="l">
              <a:lnSpc>
                <a:spcPct val="100000"/>
              </a:lnSpc>
              <a:spcBef>
                <a:spcPts val="0"/>
              </a:spcBef>
              <a:spcAft>
                <a:spcPts val="0"/>
              </a:spcAft>
              <a:buClr>
                <a:srgbClr val="000000"/>
              </a:buClr>
              <a:buSzPts val="1400"/>
              <a:buFont typeface="Arial"/>
              <a:buNone/>
            </a:pPr>
            <a:r>
              <a:t/>
            </a:r>
            <a:endParaRPr/>
          </a:p>
          <a:p>
            <a:pPr indent="0" lvl="2" marL="0" rtl="0" algn="l">
              <a:lnSpc>
                <a:spcPct val="100000"/>
              </a:lnSpc>
              <a:spcBef>
                <a:spcPts val="0"/>
              </a:spcBef>
              <a:spcAft>
                <a:spcPts val="0"/>
              </a:spcAft>
              <a:buClr>
                <a:srgbClr val="000000"/>
              </a:buClr>
              <a:buSzPts val="1400"/>
              <a:buFont typeface="Arial"/>
              <a:buNone/>
            </a:pPr>
            <a:r>
              <a:t/>
            </a:r>
            <a:endParaRPr/>
          </a:p>
          <a:p>
            <a:pPr indent="0" lvl="3" marL="0" rtl="0" algn="l">
              <a:lnSpc>
                <a:spcPct val="100000"/>
              </a:lnSpc>
              <a:spcBef>
                <a:spcPts val="0"/>
              </a:spcBef>
              <a:spcAft>
                <a:spcPts val="0"/>
              </a:spcAft>
              <a:buClr>
                <a:srgbClr val="000000"/>
              </a:buClr>
              <a:buSzPts val="1400"/>
              <a:buFont typeface="Arial"/>
              <a:buNone/>
            </a:pPr>
            <a:r>
              <a:t/>
            </a:r>
            <a:endParaRPr/>
          </a:p>
          <a:p>
            <a:pPr indent="0" lvl="4" marL="0" rtl="0" algn="l">
              <a:lnSpc>
                <a:spcPct val="100000"/>
              </a:lnSpc>
              <a:spcBef>
                <a:spcPts val="0"/>
              </a:spcBef>
              <a:spcAft>
                <a:spcPts val="0"/>
              </a:spcAft>
              <a:buClr>
                <a:srgbClr val="000000"/>
              </a:buClr>
              <a:buSzPts val="1400"/>
              <a:buFont typeface="Arial"/>
              <a:buNone/>
            </a:pPr>
            <a:r>
              <a:t/>
            </a:r>
            <a:endParaRPr/>
          </a:p>
          <a:p>
            <a:pPr indent="0" lvl="5" marL="0" rtl="0" algn="l">
              <a:lnSpc>
                <a:spcPct val="100000"/>
              </a:lnSpc>
              <a:spcBef>
                <a:spcPts val="0"/>
              </a:spcBef>
              <a:spcAft>
                <a:spcPts val="0"/>
              </a:spcAft>
              <a:buClr>
                <a:srgbClr val="000000"/>
              </a:buClr>
              <a:buSzPts val="1400"/>
              <a:buFont typeface="Arial"/>
              <a:buNone/>
            </a:pPr>
            <a:r>
              <a:t/>
            </a:r>
            <a:endParaRPr/>
          </a:p>
          <a:p>
            <a:pPr indent="0" lvl="6" marL="0" rtl="0" algn="l">
              <a:lnSpc>
                <a:spcPct val="100000"/>
              </a:lnSpc>
              <a:spcBef>
                <a:spcPts val="0"/>
              </a:spcBef>
              <a:spcAft>
                <a:spcPts val="0"/>
              </a:spcAft>
              <a:buClr>
                <a:srgbClr val="000000"/>
              </a:buClr>
              <a:buSzPts val="1400"/>
              <a:buFont typeface="Arial"/>
              <a:buNone/>
            </a:pPr>
            <a:r>
              <a:t/>
            </a:r>
            <a:endParaRPr/>
          </a:p>
          <a:p>
            <a:pPr indent="0" lvl="7" marL="0" rtl="0" algn="l">
              <a:lnSpc>
                <a:spcPct val="100000"/>
              </a:lnSpc>
              <a:spcBef>
                <a:spcPts val="0"/>
              </a:spcBef>
              <a:spcAft>
                <a:spcPts val="0"/>
              </a:spcAft>
              <a:buClr>
                <a:srgbClr val="000000"/>
              </a:buClr>
              <a:buSzPts val="1400"/>
              <a:buFont typeface="Arial"/>
              <a:buNone/>
            </a:pPr>
            <a:r>
              <a:t/>
            </a:r>
            <a:endParaRPr/>
          </a:p>
          <a:p>
            <a:pPr indent="0" lvl="8" marL="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41" name="Google Shape;141;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17ac2764fbf_1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 name="Google Shape;148;g17ac2764fbf_1_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49" name="Google Shape;149;g17ac2764fbf_1_1:notes"/>
          <p:cNvSpPr txBox="1"/>
          <p:nvPr>
            <p:ph idx="12" type="sldNum"/>
          </p:nvPr>
        </p:nvSpPr>
        <p:spPr>
          <a:xfrm>
            <a:off x="3884613" y="8685213"/>
            <a:ext cx="2971800" cy="457200"/>
          </a:xfrm>
          <a:prstGeom prst="rect">
            <a:avLst/>
          </a:prstGeom>
          <a:noFill/>
          <a:ln>
            <a:noFill/>
          </a:ln>
        </p:spPr>
        <p:txBody>
          <a:bodyPr anchorCtr="0" anchor="b" bIns="91425" lIns="91425" spcFirstLastPara="1" rIns="91425" wrap="square" tIns="91425">
            <a:noAutofit/>
          </a:bodyPr>
          <a:lstStyle/>
          <a:p>
            <a:pPr indent="88900" lvl="0" marL="0" rtl="0" algn="r">
              <a:lnSpc>
                <a:spcPct val="100000"/>
              </a:lnSpc>
              <a:spcBef>
                <a:spcPts val="0"/>
              </a:spcBef>
              <a:spcAft>
                <a:spcPts val="0"/>
              </a:spcAft>
              <a:buClr>
                <a:srgbClr val="000000"/>
              </a:buClr>
              <a:buSzPts val="1400"/>
              <a:buFont typeface="Arial"/>
              <a:buNone/>
            </a:pPr>
            <a:r>
              <a:t/>
            </a:r>
            <a:endParaRPr/>
          </a:p>
          <a:p>
            <a:pPr indent="88900" lvl="1" marL="0" rtl="0" algn="l">
              <a:lnSpc>
                <a:spcPct val="100000"/>
              </a:lnSpc>
              <a:spcBef>
                <a:spcPts val="0"/>
              </a:spcBef>
              <a:spcAft>
                <a:spcPts val="0"/>
              </a:spcAft>
              <a:buClr>
                <a:srgbClr val="000000"/>
              </a:buClr>
              <a:buSzPts val="1400"/>
              <a:buFont typeface="Arial"/>
              <a:buNone/>
            </a:pPr>
            <a:r>
              <a:t/>
            </a:r>
            <a:endParaRPr/>
          </a:p>
          <a:p>
            <a:pPr indent="88900" lvl="2" marL="0" rtl="0" algn="l">
              <a:lnSpc>
                <a:spcPct val="100000"/>
              </a:lnSpc>
              <a:spcBef>
                <a:spcPts val="0"/>
              </a:spcBef>
              <a:spcAft>
                <a:spcPts val="0"/>
              </a:spcAft>
              <a:buClr>
                <a:srgbClr val="000000"/>
              </a:buClr>
              <a:buSzPts val="1400"/>
              <a:buFont typeface="Arial"/>
              <a:buNone/>
            </a:pPr>
            <a:r>
              <a:t/>
            </a:r>
            <a:endParaRPr/>
          </a:p>
          <a:p>
            <a:pPr indent="88900" lvl="3" marL="0" rtl="0" algn="l">
              <a:lnSpc>
                <a:spcPct val="100000"/>
              </a:lnSpc>
              <a:spcBef>
                <a:spcPts val="0"/>
              </a:spcBef>
              <a:spcAft>
                <a:spcPts val="0"/>
              </a:spcAft>
              <a:buClr>
                <a:srgbClr val="000000"/>
              </a:buClr>
              <a:buSzPts val="1400"/>
              <a:buFont typeface="Arial"/>
              <a:buNone/>
            </a:pPr>
            <a:r>
              <a:t/>
            </a:r>
            <a:endParaRPr/>
          </a:p>
          <a:p>
            <a:pPr indent="88900" lvl="4" marL="0" rtl="0" algn="l">
              <a:lnSpc>
                <a:spcPct val="100000"/>
              </a:lnSpc>
              <a:spcBef>
                <a:spcPts val="0"/>
              </a:spcBef>
              <a:spcAft>
                <a:spcPts val="0"/>
              </a:spcAft>
              <a:buClr>
                <a:srgbClr val="000000"/>
              </a:buClr>
              <a:buSzPts val="1400"/>
              <a:buFont typeface="Arial"/>
              <a:buNone/>
            </a:pPr>
            <a:r>
              <a:t/>
            </a:r>
            <a:endParaRPr/>
          </a:p>
          <a:p>
            <a:pPr indent="88900" lvl="5" marL="0" rtl="0" algn="l">
              <a:lnSpc>
                <a:spcPct val="100000"/>
              </a:lnSpc>
              <a:spcBef>
                <a:spcPts val="0"/>
              </a:spcBef>
              <a:spcAft>
                <a:spcPts val="0"/>
              </a:spcAft>
              <a:buClr>
                <a:srgbClr val="000000"/>
              </a:buClr>
              <a:buSzPts val="1400"/>
              <a:buFont typeface="Arial"/>
              <a:buNone/>
            </a:pPr>
            <a:r>
              <a:t/>
            </a:r>
            <a:endParaRPr/>
          </a:p>
          <a:p>
            <a:pPr indent="88900" lvl="6" marL="0" rtl="0" algn="l">
              <a:lnSpc>
                <a:spcPct val="100000"/>
              </a:lnSpc>
              <a:spcBef>
                <a:spcPts val="0"/>
              </a:spcBef>
              <a:spcAft>
                <a:spcPts val="0"/>
              </a:spcAft>
              <a:buClr>
                <a:srgbClr val="000000"/>
              </a:buClr>
              <a:buSzPts val="1400"/>
              <a:buFont typeface="Arial"/>
              <a:buNone/>
            </a:pPr>
            <a:r>
              <a:t/>
            </a:r>
            <a:endParaRPr/>
          </a:p>
          <a:p>
            <a:pPr indent="88900" lvl="7" marL="0" rtl="0" algn="l">
              <a:lnSpc>
                <a:spcPct val="100000"/>
              </a:lnSpc>
              <a:spcBef>
                <a:spcPts val="0"/>
              </a:spcBef>
              <a:spcAft>
                <a:spcPts val="0"/>
              </a:spcAft>
              <a:buClr>
                <a:srgbClr val="000000"/>
              </a:buClr>
              <a:buSzPts val="1400"/>
              <a:buFont typeface="Arial"/>
              <a:buNone/>
            </a:pPr>
            <a:r>
              <a:t/>
            </a:r>
            <a:endParaRPr/>
          </a:p>
          <a:p>
            <a:pPr indent="88900" lvl="8" marL="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66" name="Google Shape;166;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2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 name="Google Shape;174;p2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 name="Google Shape;183;p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84" name="Google Shape;184;p7:notes"/>
          <p:cNvSpPr txBox="1"/>
          <p:nvPr>
            <p:ph idx="12" type="sldNum"/>
          </p:nvPr>
        </p:nvSpPr>
        <p:spPr>
          <a:xfrm>
            <a:off x="3884613" y="8685213"/>
            <a:ext cx="2971800" cy="4572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Clr>
                <a:srgbClr val="000000"/>
              </a:buClr>
              <a:buSzPts val="1400"/>
              <a:buFont typeface="Arial"/>
              <a:buNone/>
            </a:pPr>
            <a:r>
              <a:t/>
            </a:r>
            <a:endParaRPr/>
          </a:p>
          <a:p>
            <a:pPr indent="0" lvl="1" marL="0" rtl="0" algn="l">
              <a:lnSpc>
                <a:spcPct val="100000"/>
              </a:lnSpc>
              <a:spcBef>
                <a:spcPts val="0"/>
              </a:spcBef>
              <a:spcAft>
                <a:spcPts val="0"/>
              </a:spcAft>
              <a:buClr>
                <a:srgbClr val="000000"/>
              </a:buClr>
              <a:buSzPts val="1400"/>
              <a:buFont typeface="Arial"/>
              <a:buNone/>
            </a:pPr>
            <a:r>
              <a:t/>
            </a:r>
            <a:endParaRPr/>
          </a:p>
          <a:p>
            <a:pPr indent="0" lvl="2" marL="0" rtl="0" algn="l">
              <a:lnSpc>
                <a:spcPct val="100000"/>
              </a:lnSpc>
              <a:spcBef>
                <a:spcPts val="0"/>
              </a:spcBef>
              <a:spcAft>
                <a:spcPts val="0"/>
              </a:spcAft>
              <a:buClr>
                <a:srgbClr val="000000"/>
              </a:buClr>
              <a:buSzPts val="1400"/>
              <a:buFont typeface="Arial"/>
              <a:buNone/>
            </a:pPr>
            <a:r>
              <a:t/>
            </a:r>
            <a:endParaRPr/>
          </a:p>
          <a:p>
            <a:pPr indent="0" lvl="3" marL="0" rtl="0" algn="l">
              <a:lnSpc>
                <a:spcPct val="100000"/>
              </a:lnSpc>
              <a:spcBef>
                <a:spcPts val="0"/>
              </a:spcBef>
              <a:spcAft>
                <a:spcPts val="0"/>
              </a:spcAft>
              <a:buClr>
                <a:srgbClr val="000000"/>
              </a:buClr>
              <a:buSzPts val="1400"/>
              <a:buFont typeface="Arial"/>
              <a:buNone/>
            </a:pPr>
            <a:r>
              <a:t/>
            </a:r>
            <a:endParaRPr/>
          </a:p>
          <a:p>
            <a:pPr indent="0" lvl="4" marL="0" rtl="0" algn="l">
              <a:lnSpc>
                <a:spcPct val="100000"/>
              </a:lnSpc>
              <a:spcBef>
                <a:spcPts val="0"/>
              </a:spcBef>
              <a:spcAft>
                <a:spcPts val="0"/>
              </a:spcAft>
              <a:buClr>
                <a:srgbClr val="000000"/>
              </a:buClr>
              <a:buSzPts val="1400"/>
              <a:buFont typeface="Arial"/>
              <a:buNone/>
            </a:pPr>
            <a:r>
              <a:t/>
            </a:r>
            <a:endParaRPr/>
          </a:p>
          <a:p>
            <a:pPr indent="0" lvl="5" marL="0" rtl="0" algn="l">
              <a:lnSpc>
                <a:spcPct val="100000"/>
              </a:lnSpc>
              <a:spcBef>
                <a:spcPts val="0"/>
              </a:spcBef>
              <a:spcAft>
                <a:spcPts val="0"/>
              </a:spcAft>
              <a:buClr>
                <a:srgbClr val="000000"/>
              </a:buClr>
              <a:buSzPts val="1400"/>
              <a:buFont typeface="Arial"/>
              <a:buNone/>
            </a:pPr>
            <a:r>
              <a:t/>
            </a:r>
            <a:endParaRPr/>
          </a:p>
          <a:p>
            <a:pPr indent="0" lvl="6" marL="0" rtl="0" algn="l">
              <a:lnSpc>
                <a:spcPct val="100000"/>
              </a:lnSpc>
              <a:spcBef>
                <a:spcPts val="0"/>
              </a:spcBef>
              <a:spcAft>
                <a:spcPts val="0"/>
              </a:spcAft>
              <a:buClr>
                <a:srgbClr val="000000"/>
              </a:buClr>
              <a:buSzPts val="1400"/>
              <a:buFont typeface="Arial"/>
              <a:buNone/>
            </a:pPr>
            <a:r>
              <a:t/>
            </a:r>
            <a:endParaRPr/>
          </a:p>
          <a:p>
            <a:pPr indent="0" lvl="7" marL="0" rtl="0" algn="l">
              <a:lnSpc>
                <a:spcPct val="100000"/>
              </a:lnSpc>
              <a:spcBef>
                <a:spcPts val="0"/>
              </a:spcBef>
              <a:spcAft>
                <a:spcPts val="0"/>
              </a:spcAft>
              <a:buClr>
                <a:srgbClr val="000000"/>
              </a:buClr>
              <a:buSzPts val="1400"/>
              <a:buFont typeface="Arial"/>
              <a:buNone/>
            </a:pPr>
            <a:r>
              <a:t/>
            </a:r>
            <a:endParaRPr/>
          </a:p>
          <a:p>
            <a:pPr indent="0" lvl="8" marL="0" rtl="0" algn="l">
              <a:lnSpc>
                <a:spcPct val="100000"/>
              </a:lnSpc>
              <a:spcBef>
                <a:spcPts val="0"/>
              </a:spcBef>
              <a:spcAft>
                <a:spcPts val="0"/>
              </a:spcAft>
              <a:buClr>
                <a:srgbClr val="000000"/>
              </a:buClr>
              <a:buSzPts val="1400"/>
              <a:buFont typeface="Arial"/>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bg>
      <p:bgPr>
        <a:gradFill>
          <a:gsLst>
            <a:gs pos="0">
              <a:srgbClr val="CAD3E2"/>
            </a:gs>
            <a:gs pos="12000">
              <a:srgbClr val="CAD3E2"/>
            </a:gs>
            <a:gs pos="20000">
              <a:srgbClr val="C9D2E1"/>
            </a:gs>
            <a:gs pos="100000">
              <a:srgbClr val="2D3440"/>
            </a:gs>
          </a:gsLst>
          <a:path path="circle">
            <a:fillToRect b="50%" l="50%" r="50%" t="50%"/>
          </a:path>
          <a:tileRect/>
        </a:gradFill>
      </p:bgPr>
    </p:bg>
    <p:spTree>
      <p:nvGrpSpPr>
        <p:cNvPr id="17" name="Shape 17"/>
        <p:cNvGrpSpPr/>
        <p:nvPr/>
      </p:nvGrpSpPr>
      <p:grpSpPr>
        <a:xfrm>
          <a:off x="0" y="0"/>
          <a:ext cx="0" cy="0"/>
          <a:chOff x="0" y="0"/>
          <a:chExt cx="0" cy="0"/>
        </a:xfrm>
      </p:grpSpPr>
      <p:sp>
        <p:nvSpPr>
          <p:cNvPr id="18" name="Google Shape;18;p58"/>
          <p:cNvSpPr/>
          <p:nvPr/>
        </p:nvSpPr>
        <p:spPr>
          <a:xfrm>
            <a:off x="0" y="0"/>
            <a:ext cx="9143999" cy="513543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 name="Google Shape;19;p58"/>
          <p:cNvSpPr txBox="1"/>
          <p:nvPr>
            <p:ph type="ctrTitle"/>
          </p:nvPr>
        </p:nvSpPr>
        <p:spPr>
          <a:xfrm>
            <a:off x="685800" y="3355848"/>
            <a:ext cx="8077200" cy="1673352"/>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rgbClr val="7BF615"/>
              </a:buClr>
              <a:buSzPts val="2500"/>
              <a:buFont typeface="Calibri"/>
              <a:buNone/>
              <a:defRPr b="1" i="0" sz="4700" u="none" cap="none" strike="noStrike">
                <a:solidFill>
                  <a:srgbClr val="7BF615"/>
                </a:solidFill>
                <a:latin typeface="Calibri"/>
                <a:ea typeface="Calibri"/>
                <a:cs typeface="Calibri"/>
                <a:sym typeface="Calibri"/>
              </a:defRPr>
            </a:lvl1pPr>
            <a:lvl2pPr lvl="1" marR="0" algn="l">
              <a:lnSpc>
                <a:spcPct val="100000"/>
              </a:lnSpc>
              <a:spcBef>
                <a:spcPts val="0"/>
              </a:spcBef>
              <a:spcAft>
                <a:spcPts val="0"/>
              </a:spcAft>
              <a:buSzPts val="2500"/>
              <a:buChar char="○"/>
              <a:defRPr/>
            </a:lvl2pPr>
            <a:lvl3pPr lvl="2" marR="0" algn="l">
              <a:lnSpc>
                <a:spcPct val="100000"/>
              </a:lnSpc>
              <a:spcBef>
                <a:spcPts val="0"/>
              </a:spcBef>
              <a:spcAft>
                <a:spcPts val="0"/>
              </a:spcAft>
              <a:buSzPts val="2500"/>
              <a:buChar char="■"/>
              <a:defRPr/>
            </a:lvl3pPr>
            <a:lvl4pPr lvl="3" marR="0" algn="l">
              <a:lnSpc>
                <a:spcPct val="100000"/>
              </a:lnSpc>
              <a:spcBef>
                <a:spcPts val="0"/>
              </a:spcBef>
              <a:spcAft>
                <a:spcPts val="0"/>
              </a:spcAft>
              <a:buSzPts val="2500"/>
              <a:buChar char="●"/>
              <a:defRPr/>
            </a:lvl4pPr>
            <a:lvl5pPr lvl="4" marR="0" algn="l">
              <a:lnSpc>
                <a:spcPct val="100000"/>
              </a:lnSpc>
              <a:spcBef>
                <a:spcPts val="0"/>
              </a:spcBef>
              <a:spcAft>
                <a:spcPts val="0"/>
              </a:spcAft>
              <a:buSzPts val="2500"/>
              <a:buChar char="○"/>
              <a:defRPr/>
            </a:lvl5pPr>
            <a:lvl6pPr lvl="5" marR="0" algn="l">
              <a:lnSpc>
                <a:spcPct val="100000"/>
              </a:lnSpc>
              <a:spcBef>
                <a:spcPts val="0"/>
              </a:spcBef>
              <a:spcAft>
                <a:spcPts val="0"/>
              </a:spcAft>
              <a:buSzPts val="2500"/>
              <a:buChar char="■"/>
              <a:defRPr/>
            </a:lvl6pPr>
            <a:lvl7pPr lvl="6" marR="0" algn="l">
              <a:lnSpc>
                <a:spcPct val="100000"/>
              </a:lnSpc>
              <a:spcBef>
                <a:spcPts val="0"/>
              </a:spcBef>
              <a:spcAft>
                <a:spcPts val="0"/>
              </a:spcAft>
              <a:buSzPts val="2500"/>
              <a:buChar char="●"/>
              <a:defRPr/>
            </a:lvl7pPr>
            <a:lvl8pPr lvl="7" marR="0" algn="l">
              <a:lnSpc>
                <a:spcPct val="100000"/>
              </a:lnSpc>
              <a:spcBef>
                <a:spcPts val="0"/>
              </a:spcBef>
              <a:spcAft>
                <a:spcPts val="0"/>
              </a:spcAft>
              <a:buSzPts val="2500"/>
              <a:buChar char="○"/>
              <a:defRPr/>
            </a:lvl8pPr>
            <a:lvl9pPr lvl="8" marR="0" algn="l">
              <a:lnSpc>
                <a:spcPct val="100000"/>
              </a:lnSpc>
              <a:spcBef>
                <a:spcPts val="0"/>
              </a:spcBef>
              <a:spcAft>
                <a:spcPts val="0"/>
              </a:spcAft>
              <a:buSzPts val="2500"/>
              <a:buChar char="■"/>
              <a:defRPr/>
            </a:lvl9pPr>
          </a:lstStyle>
          <a:p/>
        </p:txBody>
      </p:sp>
      <p:sp>
        <p:nvSpPr>
          <p:cNvPr id="20" name="Google Shape;20;p58"/>
          <p:cNvSpPr txBox="1"/>
          <p:nvPr>
            <p:ph idx="1" type="subTitle"/>
          </p:nvPr>
        </p:nvSpPr>
        <p:spPr>
          <a:xfrm>
            <a:off x="685800" y="1828800"/>
            <a:ext cx="8077200" cy="1499616"/>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accent1"/>
              </a:buClr>
              <a:buSzPts val="1400"/>
              <a:buFont typeface="Calibri"/>
              <a:buNone/>
              <a:defRPr b="0" i="0" sz="2000" u="none" cap="none" strike="noStrike">
                <a:solidFill>
                  <a:srgbClr val="FFFFFF"/>
                </a:solidFill>
                <a:latin typeface="Calibri"/>
                <a:ea typeface="Calibri"/>
                <a:cs typeface="Calibri"/>
                <a:sym typeface="Calibri"/>
              </a:defRPr>
            </a:lvl1pPr>
            <a:lvl2pPr lvl="1" marR="0" algn="ctr">
              <a:lnSpc>
                <a:spcPct val="100000"/>
              </a:lnSpc>
              <a:spcBef>
                <a:spcPts val="560"/>
              </a:spcBef>
              <a:spcAft>
                <a:spcPts val="0"/>
              </a:spcAft>
              <a:buClr>
                <a:schemeClr val="accent2"/>
              </a:buClr>
              <a:buSzPts val="1400"/>
              <a:buFont typeface="Calibri"/>
              <a:buNone/>
              <a:defRPr b="0" i="0" sz="2800" u="none" cap="none" strike="noStrike">
                <a:solidFill>
                  <a:schemeClr val="lt1"/>
                </a:solidFill>
                <a:latin typeface="Calibri"/>
                <a:ea typeface="Calibri"/>
                <a:cs typeface="Calibri"/>
                <a:sym typeface="Calibri"/>
              </a:defRPr>
            </a:lvl2pPr>
            <a:lvl3pPr lvl="2" marR="0" algn="ctr">
              <a:lnSpc>
                <a:spcPct val="100000"/>
              </a:lnSpc>
              <a:spcBef>
                <a:spcPts val="480"/>
              </a:spcBef>
              <a:spcAft>
                <a:spcPts val="0"/>
              </a:spcAft>
              <a:buClr>
                <a:schemeClr val="accent3"/>
              </a:buClr>
              <a:buSzPts val="1400"/>
              <a:buFont typeface="Calibri"/>
              <a:buNone/>
              <a:defRPr b="0" i="0" sz="2400" u="none" cap="none" strike="noStrike">
                <a:solidFill>
                  <a:schemeClr val="lt1"/>
                </a:solidFill>
                <a:latin typeface="Calibri"/>
                <a:ea typeface="Calibri"/>
                <a:cs typeface="Calibri"/>
                <a:sym typeface="Calibri"/>
              </a:defRPr>
            </a:lvl3pPr>
            <a:lvl4pPr lvl="3" marR="0" algn="ctr">
              <a:lnSpc>
                <a:spcPct val="100000"/>
              </a:lnSpc>
              <a:spcBef>
                <a:spcPts val="400"/>
              </a:spcBef>
              <a:spcAft>
                <a:spcPts val="0"/>
              </a:spcAft>
              <a:buClr>
                <a:schemeClr val="accent4"/>
              </a:buClr>
              <a:buSzPts val="1400"/>
              <a:buFont typeface="Calibri"/>
              <a:buNone/>
              <a:defRPr b="0" i="0" sz="2000" u="none" cap="none" strike="noStrike">
                <a:solidFill>
                  <a:schemeClr val="lt1"/>
                </a:solidFill>
                <a:latin typeface="Calibri"/>
                <a:ea typeface="Calibri"/>
                <a:cs typeface="Calibri"/>
                <a:sym typeface="Calibri"/>
              </a:defRPr>
            </a:lvl4pPr>
            <a:lvl5pPr lvl="4" marR="0" algn="ctr">
              <a:lnSpc>
                <a:spcPct val="100000"/>
              </a:lnSpc>
              <a:spcBef>
                <a:spcPts val="400"/>
              </a:spcBef>
              <a:spcAft>
                <a:spcPts val="0"/>
              </a:spcAft>
              <a:buClr>
                <a:schemeClr val="accent5"/>
              </a:buClr>
              <a:buSzPts val="1400"/>
              <a:buFont typeface="Calibri"/>
              <a:buNone/>
              <a:defRPr b="0" i="0" sz="2000" u="none" cap="none" strike="noStrike">
                <a:solidFill>
                  <a:schemeClr val="lt1"/>
                </a:solidFill>
                <a:latin typeface="Calibri"/>
                <a:ea typeface="Calibri"/>
                <a:cs typeface="Calibri"/>
                <a:sym typeface="Calibri"/>
              </a:defRPr>
            </a:lvl5pPr>
            <a:lvl6pPr lvl="5" marR="0" algn="ctr">
              <a:lnSpc>
                <a:spcPct val="100000"/>
              </a:lnSpc>
              <a:spcBef>
                <a:spcPts val="400"/>
              </a:spcBef>
              <a:spcAft>
                <a:spcPts val="0"/>
              </a:spcAft>
              <a:buClr>
                <a:schemeClr val="accent6"/>
              </a:buClr>
              <a:buSzPts val="1400"/>
              <a:buFont typeface="Calibri"/>
              <a:buNone/>
              <a:defRPr b="0" i="0" sz="2000" u="none" cap="none" strike="noStrike">
                <a:solidFill>
                  <a:schemeClr val="lt1"/>
                </a:solidFill>
                <a:latin typeface="Calibri"/>
                <a:ea typeface="Calibri"/>
                <a:cs typeface="Calibri"/>
                <a:sym typeface="Calibri"/>
              </a:defRPr>
            </a:lvl6pPr>
            <a:lvl7pPr lvl="6" marR="0" algn="ctr">
              <a:lnSpc>
                <a:spcPct val="100000"/>
              </a:lnSpc>
              <a:spcBef>
                <a:spcPts val="360"/>
              </a:spcBef>
              <a:spcAft>
                <a:spcPts val="0"/>
              </a:spcAft>
              <a:buClr>
                <a:schemeClr val="accent1"/>
              </a:buClr>
              <a:buSzPts val="1400"/>
              <a:buFont typeface="Calibri"/>
              <a:buNone/>
              <a:defRPr b="0" i="0" sz="1800" u="none" cap="none" strike="noStrike">
                <a:solidFill>
                  <a:schemeClr val="lt1"/>
                </a:solidFill>
                <a:latin typeface="Calibri"/>
                <a:ea typeface="Calibri"/>
                <a:cs typeface="Calibri"/>
                <a:sym typeface="Calibri"/>
              </a:defRPr>
            </a:lvl7pPr>
            <a:lvl8pPr lvl="7" marR="0" algn="ctr">
              <a:lnSpc>
                <a:spcPct val="100000"/>
              </a:lnSpc>
              <a:spcBef>
                <a:spcPts val="360"/>
              </a:spcBef>
              <a:spcAft>
                <a:spcPts val="0"/>
              </a:spcAft>
              <a:buClr>
                <a:schemeClr val="accent2"/>
              </a:buClr>
              <a:buSzPts val="1400"/>
              <a:buFont typeface="Calibri"/>
              <a:buNone/>
              <a:defRPr b="0" i="0" sz="1800" u="none" cap="none" strike="noStrike">
                <a:solidFill>
                  <a:schemeClr val="lt1"/>
                </a:solidFill>
                <a:latin typeface="Calibri"/>
                <a:ea typeface="Calibri"/>
                <a:cs typeface="Calibri"/>
                <a:sym typeface="Calibri"/>
              </a:defRPr>
            </a:lvl8pPr>
            <a:lvl9pPr lvl="8" marR="0" algn="ctr">
              <a:lnSpc>
                <a:spcPct val="100000"/>
              </a:lnSpc>
              <a:spcBef>
                <a:spcPts val="360"/>
              </a:spcBef>
              <a:spcAft>
                <a:spcPts val="0"/>
              </a:spcAft>
              <a:buClr>
                <a:schemeClr val="accent3"/>
              </a:buClr>
              <a:buSzPts val="1400"/>
              <a:buFont typeface="Calibri"/>
              <a:buNone/>
              <a:defRPr b="0" i="0" sz="1800" u="none" cap="none" strike="noStrike">
                <a:solidFill>
                  <a:schemeClr val="lt1"/>
                </a:solidFill>
                <a:latin typeface="Calibri"/>
                <a:ea typeface="Calibri"/>
                <a:cs typeface="Calibri"/>
                <a:sym typeface="Calibri"/>
              </a:defRPr>
            </a:lvl9pPr>
          </a:lstStyle>
          <a:p/>
        </p:txBody>
      </p:sp>
      <p:sp>
        <p:nvSpPr>
          <p:cNvPr id="21" name="Google Shape;21;p58"/>
          <p:cNvSpPr txBox="1"/>
          <p:nvPr>
            <p:ph idx="10" type="dt"/>
          </p:nvPr>
        </p:nvSpPr>
        <p:spPr>
          <a:xfrm>
            <a:off x="457200" y="6476999"/>
            <a:ext cx="2133600" cy="27432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SzPts val="1400"/>
              <a:buChar char="●"/>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SzPts val="1400"/>
              <a:buChar char="○"/>
              <a:defRPr b="0" i="0" sz="1800" u="none" cap="none" strike="noStrike">
                <a:solidFill>
                  <a:schemeClr val="lt1"/>
                </a:solidFill>
                <a:latin typeface="Calibri"/>
                <a:ea typeface="Calibri"/>
                <a:cs typeface="Calibri"/>
                <a:sym typeface="Calibri"/>
              </a:defRPr>
            </a:lvl2pPr>
            <a:lvl3pPr lvl="2" marR="0" algn="l">
              <a:lnSpc>
                <a:spcPct val="100000"/>
              </a:lnSpc>
              <a:spcBef>
                <a:spcPts val="0"/>
              </a:spcBef>
              <a:spcAft>
                <a:spcPts val="0"/>
              </a:spcAft>
              <a:buSzPts val="1400"/>
              <a:buChar char="■"/>
              <a:defRPr b="0" i="0" sz="1800" u="none" cap="none" strike="noStrike">
                <a:solidFill>
                  <a:schemeClr val="lt1"/>
                </a:solidFill>
                <a:latin typeface="Calibri"/>
                <a:ea typeface="Calibri"/>
                <a:cs typeface="Calibri"/>
                <a:sym typeface="Calibri"/>
              </a:defRPr>
            </a:lvl3pPr>
            <a:lvl4pPr lvl="3" marR="0" algn="l">
              <a:lnSpc>
                <a:spcPct val="100000"/>
              </a:lnSpc>
              <a:spcBef>
                <a:spcPts val="0"/>
              </a:spcBef>
              <a:spcAft>
                <a:spcPts val="0"/>
              </a:spcAft>
              <a:buSzPts val="1400"/>
              <a:buChar char="●"/>
              <a:defRPr b="0" i="0" sz="1800" u="none" cap="none" strike="noStrike">
                <a:solidFill>
                  <a:schemeClr val="lt1"/>
                </a:solidFill>
                <a:latin typeface="Calibri"/>
                <a:ea typeface="Calibri"/>
                <a:cs typeface="Calibri"/>
                <a:sym typeface="Calibri"/>
              </a:defRPr>
            </a:lvl4pPr>
            <a:lvl5pPr lvl="4" marR="0" algn="l">
              <a:lnSpc>
                <a:spcPct val="100000"/>
              </a:lnSpc>
              <a:spcBef>
                <a:spcPts val="0"/>
              </a:spcBef>
              <a:spcAft>
                <a:spcPts val="0"/>
              </a:spcAft>
              <a:buSzPts val="1400"/>
              <a:buChar char="○"/>
              <a:defRPr b="0" i="0" sz="1800" u="none" cap="none" strike="noStrike">
                <a:solidFill>
                  <a:schemeClr val="lt1"/>
                </a:solidFill>
                <a:latin typeface="Calibri"/>
                <a:ea typeface="Calibri"/>
                <a:cs typeface="Calibri"/>
                <a:sym typeface="Calibri"/>
              </a:defRPr>
            </a:lvl5pPr>
            <a:lvl6pPr lvl="5" marR="0" algn="l">
              <a:lnSpc>
                <a:spcPct val="100000"/>
              </a:lnSpc>
              <a:spcBef>
                <a:spcPts val="0"/>
              </a:spcBef>
              <a:spcAft>
                <a:spcPts val="0"/>
              </a:spcAft>
              <a:buSzPts val="1400"/>
              <a:buChar char="■"/>
              <a:defRPr b="0" i="0" sz="1800" u="none" cap="none" strike="noStrike">
                <a:solidFill>
                  <a:schemeClr val="lt1"/>
                </a:solidFill>
                <a:latin typeface="Calibri"/>
                <a:ea typeface="Calibri"/>
                <a:cs typeface="Calibri"/>
                <a:sym typeface="Calibri"/>
              </a:defRPr>
            </a:lvl6pPr>
            <a:lvl7pPr lvl="6" marR="0" algn="l">
              <a:lnSpc>
                <a:spcPct val="100000"/>
              </a:lnSpc>
              <a:spcBef>
                <a:spcPts val="0"/>
              </a:spcBef>
              <a:spcAft>
                <a:spcPts val="0"/>
              </a:spcAft>
              <a:buSzPts val="1400"/>
              <a:buChar char="●"/>
              <a:defRPr b="0" i="0" sz="1800" u="none" cap="none" strike="noStrike">
                <a:solidFill>
                  <a:schemeClr val="lt1"/>
                </a:solidFill>
                <a:latin typeface="Calibri"/>
                <a:ea typeface="Calibri"/>
                <a:cs typeface="Calibri"/>
                <a:sym typeface="Calibri"/>
              </a:defRPr>
            </a:lvl7pPr>
            <a:lvl8pPr lvl="7" marR="0" algn="l">
              <a:lnSpc>
                <a:spcPct val="100000"/>
              </a:lnSpc>
              <a:spcBef>
                <a:spcPts val="0"/>
              </a:spcBef>
              <a:spcAft>
                <a:spcPts val="0"/>
              </a:spcAft>
              <a:buSzPts val="1400"/>
              <a:buChar char="○"/>
              <a:defRPr b="0" i="0" sz="1800" u="none" cap="none" strike="noStrike">
                <a:solidFill>
                  <a:schemeClr val="lt1"/>
                </a:solidFill>
                <a:latin typeface="Calibri"/>
                <a:ea typeface="Calibri"/>
                <a:cs typeface="Calibri"/>
                <a:sym typeface="Calibri"/>
              </a:defRPr>
            </a:lvl8pPr>
            <a:lvl9pPr lvl="8" marR="0" algn="l">
              <a:lnSpc>
                <a:spcPct val="100000"/>
              </a:lnSpc>
              <a:spcBef>
                <a:spcPts val="0"/>
              </a:spcBef>
              <a:spcAft>
                <a:spcPts val="0"/>
              </a:spcAft>
              <a:buSzPts val="1400"/>
              <a:buChar char="■"/>
              <a:defRPr b="0" i="0" sz="1800" u="none" cap="none" strike="noStrike">
                <a:solidFill>
                  <a:schemeClr val="lt1"/>
                </a:solidFill>
                <a:latin typeface="Calibri"/>
                <a:ea typeface="Calibri"/>
                <a:cs typeface="Calibri"/>
                <a:sym typeface="Calibri"/>
              </a:defRPr>
            </a:lvl9pPr>
          </a:lstStyle>
          <a:p/>
        </p:txBody>
      </p:sp>
      <p:sp>
        <p:nvSpPr>
          <p:cNvPr id="22" name="Google Shape;22;p58"/>
          <p:cNvSpPr txBox="1"/>
          <p:nvPr>
            <p:ph idx="11" type="ftr"/>
          </p:nvPr>
        </p:nvSpPr>
        <p:spPr>
          <a:xfrm>
            <a:off x="2640596" y="6476999"/>
            <a:ext cx="5507719" cy="27432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SzPts val="1400"/>
              <a:buChar char="●"/>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SzPts val="1400"/>
              <a:buChar char="○"/>
              <a:defRPr b="0" i="0" sz="1800" u="none" cap="none" strike="noStrike">
                <a:solidFill>
                  <a:schemeClr val="lt1"/>
                </a:solidFill>
                <a:latin typeface="Calibri"/>
                <a:ea typeface="Calibri"/>
                <a:cs typeface="Calibri"/>
                <a:sym typeface="Calibri"/>
              </a:defRPr>
            </a:lvl2pPr>
            <a:lvl3pPr lvl="2" marR="0" algn="l">
              <a:lnSpc>
                <a:spcPct val="100000"/>
              </a:lnSpc>
              <a:spcBef>
                <a:spcPts val="0"/>
              </a:spcBef>
              <a:spcAft>
                <a:spcPts val="0"/>
              </a:spcAft>
              <a:buSzPts val="1400"/>
              <a:buChar char="■"/>
              <a:defRPr b="0" i="0" sz="1800" u="none" cap="none" strike="noStrike">
                <a:solidFill>
                  <a:schemeClr val="lt1"/>
                </a:solidFill>
                <a:latin typeface="Calibri"/>
                <a:ea typeface="Calibri"/>
                <a:cs typeface="Calibri"/>
                <a:sym typeface="Calibri"/>
              </a:defRPr>
            </a:lvl3pPr>
            <a:lvl4pPr lvl="3" marR="0" algn="l">
              <a:lnSpc>
                <a:spcPct val="100000"/>
              </a:lnSpc>
              <a:spcBef>
                <a:spcPts val="0"/>
              </a:spcBef>
              <a:spcAft>
                <a:spcPts val="0"/>
              </a:spcAft>
              <a:buSzPts val="1400"/>
              <a:buChar char="●"/>
              <a:defRPr b="0" i="0" sz="1800" u="none" cap="none" strike="noStrike">
                <a:solidFill>
                  <a:schemeClr val="lt1"/>
                </a:solidFill>
                <a:latin typeface="Calibri"/>
                <a:ea typeface="Calibri"/>
                <a:cs typeface="Calibri"/>
                <a:sym typeface="Calibri"/>
              </a:defRPr>
            </a:lvl4pPr>
            <a:lvl5pPr lvl="4" marR="0" algn="l">
              <a:lnSpc>
                <a:spcPct val="100000"/>
              </a:lnSpc>
              <a:spcBef>
                <a:spcPts val="0"/>
              </a:spcBef>
              <a:spcAft>
                <a:spcPts val="0"/>
              </a:spcAft>
              <a:buSzPts val="1400"/>
              <a:buChar char="○"/>
              <a:defRPr b="0" i="0" sz="1800" u="none" cap="none" strike="noStrike">
                <a:solidFill>
                  <a:schemeClr val="lt1"/>
                </a:solidFill>
                <a:latin typeface="Calibri"/>
                <a:ea typeface="Calibri"/>
                <a:cs typeface="Calibri"/>
                <a:sym typeface="Calibri"/>
              </a:defRPr>
            </a:lvl5pPr>
            <a:lvl6pPr lvl="5" marR="0" algn="l">
              <a:lnSpc>
                <a:spcPct val="100000"/>
              </a:lnSpc>
              <a:spcBef>
                <a:spcPts val="0"/>
              </a:spcBef>
              <a:spcAft>
                <a:spcPts val="0"/>
              </a:spcAft>
              <a:buSzPts val="1400"/>
              <a:buChar char="■"/>
              <a:defRPr b="0" i="0" sz="1800" u="none" cap="none" strike="noStrike">
                <a:solidFill>
                  <a:schemeClr val="lt1"/>
                </a:solidFill>
                <a:latin typeface="Calibri"/>
                <a:ea typeface="Calibri"/>
                <a:cs typeface="Calibri"/>
                <a:sym typeface="Calibri"/>
              </a:defRPr>
            </a:lvl6pPr>
            <a:lvl7pPr lvl="6" marR="0" algn="l">
              <a:lnSpc>
                <a:spcPct val="100000"/>
              </a:lnSpc>
              <a:spcBef>
                <a:spcPts val="0"/>
              </a:spcBef>
              <a:spcAft>
                <a:spcPts val="0"/>
              </a:spcAft>
              <a:buSzPts val="1400"/>
              <a:buChar char="●"/>
              <a:defRPr b="0" i="0" sz="1800" u="none" cap="none" strike="noStrike">
                <a:solidFill>
                  <a:schemeClr val="lt1"/>
                </a:solidFill>
                <a:latin typeface="Calibri"/>
                <a:ea typeface="Calibri"/>
                <a:cs typeface="Calibri"/>
                <a:sym typeface="Calibri"/>
              </a:defRPr>
            </a:lvl7pPr>
            <a:lvl8pPr lvl="7" marR="0" algn="l">
              <a:lnSpc>
                <a:spcPct val="100000"/>
              </a:lnSpc>
              <a:spcBef>
                <a:spcPts val="0"/>
              </a:spcBef>
              <a:spcAft>
                <a:spcPts val="0"/>
              </a:spcAft>
              <a:buSzPts val="1400"/>
              <a:buChar char="○"/>
              <a:defRPr b="0" i="0" sz="1800" u="none" cap="none" strike="noStrike">
                <a:solidFill>
                  <a:schemeClr val="lt1"/>
                </a:solidFill>
                <a:latin typeface="Calibri"/>
                <a:ea typeface="Calibri"/>
                <a:cs typeface="Calibri"/>
                <a:sym typeface="Calibri"/>
              </a:defRPr>
            </a:lvl8pPr>
            <a:lvl9pPr lvl="8" marR="0" algn="l">
              <a:lnSpc>
                <a:spcPct val="100000"/>
              </a:lnSpc>
              <a:spcBef>
                <a:spcPts val="0"/>
              </a:spcBef>
              <a:spcAft>
                <a:spcPts val="0"/>
              </a:spcAft>
              <a:buSzPts val="1400"/>
              <a:buChar char="■"/>
              <a:defRPr b="0" i="0" sz="1800" u="none" cap="none" strike="noStrike">
                <a:solidFill>
                  <a:schemeClr val="lt1"/>
                </a:solidFill>
                <a:latin typeface="Calibri"/>
                <a:ea typeface="Calibri"/>
                <a:cs typeface="Calibri"/>
                <a:sym typeface="Calibri"/>
              </a:defRPr>
            </a:lvl9pPr>
          </a:lstStyle>
          <a:p/>
        </p:txBody>
      </p:sp>
      <p:sp>
        <p:nvSpPr>
          <p:cNvPr id="23" name="Google Shape;23;p58"/>
          <p:cNvSpPr txBox="1"/>
          <p:nvPr>
            <p:ph idx="12" type="sldNum"/>
          </p:nvPr>
        </p:nvSpPr>
        <p:spPr>
          <a:xfrm>
            <a:off x="8204396" y="6476999"/>
            <a:ext cx="733864" cy="274320"/>
          </a:xfrm>
          <a:prstGeom prst="rect">
            <a:avLst/>
          </a:prstGeom>
          <a:noFill/>
          <a:ln>
            <a:noFill/>
          </a:ln>
        </p:spPr>
        <p:txBody>
          <a:bodyPr anchorCtr="0" anchor="b" bIns="91425" lIns="91425" spcFirstLastPara="1" rIns="91425" wrap="square" tIns="91425">
            <a:noAutofit/>
          </a:bodyPr>
          <a:lstStyle>
            <a:lvl1pPr indent="0" lvl="0" marL="0" marR="0" algn="r">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9pPr>
          </a:lstStyle>
          <a:p>
            <a:pPr indent="-88900" lvl="0" marL="0" rtl="0" algn="r">
              <a:spcBef>
                <a:spcPts val="0"/>
              </a:spcBef>
              <a:spcAft>
                <a:spcPts val="0"/>
              </a:spcAft>
              <a:buClr>
                <a:srgbClr val="000000"/>
              </a:buClr>
              <a:buSzPts val="1400"/>
              <a:buFont typeface="Arial"/>
              <a:buChar char="●"/>
            </a:pPr>
            <a:r>
              <a:t/>
            </a:r>
            <a:endParaRPr/>
          </a:p>
          <a:p>
            <a:pPr indent="-88900" lvl="1" marL="457200" rtl="0" algn="l">
              <a:spcBef>
                <a:spcPts val="0"/>
              </a:spcBef>
              <a:spcAft>
                <a:spcPts val="0"/>
              </a:spcAft>
              <a:buClr>
                <a:srgbClr val="000000"/>
              </a:buClr>
              <a:buSzPts val="1400"/>
              <a:buFont typeface="Arial"/>
              <a:buChar char="○"/>
            </a:pPr>
            <a:r>
              <a:t/>
            </a:r>
            <a:endParaRPr sz="1800"/>
          </a:p>
          <a:p>
            <a:pPr indent="-88900" lvl="2" marL="914400" rtl="0" algn="l">
              <a:spcBef>
                <a:spcPts val="0"/>
              </a:spcBef>
              <a:spcAft>
                <a:spcPts val="0"/>
              </a:spcAft>
              <a:buClr>
                <a:srgbClr val="000000"/>
              </a:buClr>
              <a:buSzPts val="1400"/>
              <a:buFont typeface="Arial"/>
              <a:buChar char="■"/>
            </a:pPr>
            <a:r>
              <a:t/>
            </a:r>
            <a:endParaRPr sz="1800"/>
          </a:p>
          <a:p>
            <a:pPr indent="-88900" lvl="3" marL="1371600" rtl="0" algn="l">
              <a:spcBef>
                <a:spcPts val="0"/>
              </a:spcBef>
              <a:spcAft>
                <a:spcPts val="0"/>
              </a:spcAft>
              <a:buClr>
                <a:srgbClr val="000000"/>
              </a:buClr>
              <a:buSzPts val="1400"/>
              <a:buFont typeface="Arial"/>
              <a:buChar char="●"/>
            </a:pPr>
            <a:r>
              <a:t/>
            </a:r>
            <a:endParaRPr sz="1800"/>
          </a:p>
          <a:p>
            <a:pPr indent="-88900" lvl="4" marL="1828800" rtl="0" algn="l">
              <a:spcBef>
                <a:spcPts val="0"/>
              </a:spcBef>
              <a:spcAft>
                <a:spcPts val="0"/>
              </a:spcAft>
              <a:buClr>
                <a:srgbClr val="000000"/>
              </a:buClr>
              <a:buSzPts val="1400"/>
              <a:buFont typeface="Arial"/>
              <a:buChar char="○"/>
            </a:pPr>
            <a:r>
              <a:t/>
            </a:r>
            <a:endParaRPr sz="1800"/>
          </a:p>
          <a:p>
            <a:pPr indent="-88900" lvl="5" marL="2286000" rtl="0" algn="l">
              <a:spcBef>
                <a:spcPts val="0"/>
              </a:spcBef>
              <a:spcAft>
                <a:spcPts val="0"/>
              </a:spcAft>
              <a:buClr>
                <a:srgbClr val="000000"/>
              </a:buClr>
              <a:buSzPts val="1400"/>
              <a:buFont typeface="Arial"/>
              <a:buChar char="■"/>
            </a:pPr>
            <a:r>
              <a:t/>
            </a:r>
            <a:endParaRPr sz="1800"/>
          </a:p>
          <a:p>
            <a:pPr indent="-88900" lvl="6" marL="2743200" rtl="0" algn="l">
              <a:spcBef>
                <a:spcPts val="0"/>
              </a:spcBef>
              <a:spcAft>
                <a:spcPts val="0"/>
              </a:spcAft>
              <a:buClr>
                <a:srgbClr val="000000"/>
              </a:buClr>
              <a:buSzPts val="1400"/>
              <a:buFont typeface="Arial"/>
              <a:buChar char="●"/>
            </a:pPr>
            <a:r>
              <a:t/>
            </a:r>
            <a:endParaRPr sz="1800"/>
          </a:p>
          <a:p>
            <a:pPr indent="-88900" lvl="7" marL="3200400" rtl="0" algn="l">
              <a:spcBef>
                <a:spcPts val="0"/>
              </a:spcBef>
              <a:spcAft>
                <a:spcPts val="0"/>
              </a:spcAft>
              <a:buClr>
                <a:srgbClr val="000000"/>
              </a:buClr>
              <a:buSzPts val="1400"/>
              <a:buFont typeface="Arial"/>
              <a:buChar char="○"/>
            </a:pPr>
            <a:r>
              <a:t/>
            </a:r>
            <a:endParaRPr sz="1800"/>
          </a:p>
          <a:p>
            <a:pPr indent="-88900" lvl="8" marL="3657600" rtl="0" algn="l">
              <a:spcBef>
                <a:spcPts val="0"/>
              </a:spcBef>
              <a:spcAft>
                <a:spcPts val="0"/>
              </a:spcAft>
              <a:buClr>
                <a:srgbClr val="000000"/>
              </a:buClr>
              <a:buSzPts val="1400"/>
              <a:buFont typeface="Arial"/>
              <a:buChar char="■"/>
            </a:pPr>
            <a:r>
              <a:t/>
            </a:r>
            <a:endParaRPr sz="1800"/>
          </a:p>
        </p:txBody>
      </p:sp>
      <p:sp>
        <p:nvSpPr>
          <p:cNvPr id="24" name="Google Shape;24;p58"/>
          <p:cNvSpPr/>
          <p:nvPr/>
        </p:nvSpPr>
        <p:spPr>
          <a:xfrm>
            <a:off x="0" y="5128334"/>
            <a:ext cx="9144000" cy="4572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bg>
      <p:bgPr>
        <a:solidFill>
          <a:schemeClr val="lt2"/>
        </a:solidFill>
      </p:bgPr>
    </p:bg>
    <p:spTree>
      <p:nvGrpSpPr>
        <p:cNvPr id="82" name="Shape 82"/>
        <p:cNvGrpSpPr/>
        <p:nvPr/>
      </p:nvGrpSpPr>
      <p:grpSpPr>
        <a:xfrm>
          <a:off x="0" y="0"/>
          <a:ext cx="0" cy="0"/>
          <a:chOff x="0" y="0"/>
          <a:chExt cx="0" cy="0"/>
        </a:xfrm>
      </p:grpSpPr>
      <p:sp>
        <p:nvSpPr>
          <p:cNvPr id="83" name="Google Shape;83;p66"/>
          <p:cNvSpPr txBox="1"/>
          <p:nvPr>
            <p:ph type="title"/>
          </p:nvPr>
        </p:nvSpPr>
        <p:spPr>
          <a:xfrm>
            <a:off x="164592" y="155448"/>
            <a:ext cx="2525150" cy="978408"/>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500"/>
              <a:buNone/>
              <a:defRPr b="0" sz="2000"/>
            </a:lvl1pPr>
            <a:lvl2pPr lvl="1" algn="ctr">
              <a:lnSpc>
                <a:spcPct val="100000"/>
              </a:lnSpc>
              <a:spcBef>
                <a:spcPts val="0"/>
              </a:spcBef>
              <a:spcAft>
                <a:spcPts val="0"/>
              </a:spcAft>
              <a:buSzPts val="2500"/>
              <a:buChar char="○"/>
              <a:defRPr/>
            </a:lvl2pPr>
            <a:lvl3pPr lvl="2" algn="ctr">
              <a:lnSpc>
                <a:spcPct val="100000"/>
              </a:lnSpc>
              <a:spcBef>
                <a:spcPts val="0"/>
              </a:spcBef>
              <a:spcAft>
                <a:spcPts val="0"/>
              </a:spcAft>
              <a:buSzPts val="2500"/>
              <a:buChar char="■"/>
              <a:defRPr/>
            </a:lvl3pPr>
            <a:lvl4pPr lvl="3" algn="ctr">
              <a:lnSpc>
                <a:spcPct val="100000"/>
              </a:lnSpc>
              <a:spcBef>
                <a:spcPts val="0"/>
              </a:spcBef>
              <a:spcAft>
                <a:spcPts val="0"/>
              </a:spcAft>
              <a:buSzPts val="2500"/>
              <a:buChar char="●"/>
              <a:defRPr/>
            </a:lvl4pPr>
            <a:lvl5pPr lvl="4" algn="ctr">
              <a:lnSpc>
                <a:spcPct val="100000"/>
              </a:lnSpc>
              <a:spcBef>
                <a:spcPts val="0"/>
              </a:spcBef>
              <a:spcAft>
                <a:spcPts val="0"/>
              </a:spcAft>
              <a:buSzPts val="2500"/>
              <a:buChar char="○"/>
              <a:defRPr/>
            </a:lvl5pPr>
            <a:lvl6pPr lvl="5" algn="ctr">
              <a:lnSpc>
                <a:spcPct val="100000"/>
              </a:lnSpc>
              <a:spcBef>
                <a:spcPts val="0"/>
              </a:spcBef>
              <a:spcAft>
                <a:spcPts val="0"/>
              </a:spcAft>
              <a:buSzPts val="2500"/>
              <a:buChar char="■"/>
              <a:defRPr/>
            </a:lvl6pPr>
            <a:lvl7pPr lvl="6" algn="ctr">
              <a:lnSpc>
                <a:spcPct val="100000"/>
              </a:lnSpc>
              <a:spcBef>
                <a:spcPts val="0"/>
              </a:spcBef>
              <a:spcAft>
                <a:spcPts val="0"/>
              </a:spcAft>
              <a:buSzPts val="2500"/>
              <a:buChar char="●"/>
              <a:defRPr/>
            </a:lvl7pPr>
            <a:lvl8pPr lvl="7" algn="ctr">
              <a:lnSpc>
                <a:spcPct val="100000"/>
              </a:lnSpc>
              <a:spcBef>
                <a:spcPts val="0"/>
              </a:spcBef>
              <a:spcAft>
                <a:spcPts val="0"/>
              </a:spcAft>
              <a:buSzPts val="2500"/>
              <a:buChar char="○"/>
              <a:defRPr/>
            </a:lvl8pPr>
            <a:lvl9pPr lvl="8" algn="ctr">
              <a:lnSpc>
                <a:spcPct val="100000"/>
              </a:lnSpc>
              <a:spcBef>
                <a:spcPts val="0"/>
              </a:spcBef>
              <a:spcAft>
                <a:spcPts val="0"/>
              </a:spcAft>
              <a:buSzPts val="2500"/>
              <a:buChar char="■"/>
              <a:defRPr/>
            </a:lvl9pPr>
          </a:lstStyle>
          <a:p/>
        </p:txBody>
      </p:sp>
      <p:sp>
        <p:nvSpPr>
          <p:cNvPr id="84" name="Google Shape;84;p66"/>
          <p:cNvSpPr/>
          <p:nvPr>
            <p:ph idx="2" type="pic"/>
          </p:nvPr>
        </p:nvSpPr>
        <p:spPr>
          <a:xfrm>
            <a:off x="2903805" y="1484808"/>
            <a:ext cx="6247397" cy="5373192"/>
          </a:xfrm>
          <a:prstGeom prst="rect">
            <a:avLst/>
          </a:prstGeom>
          <a:solidFill>
            <a:srgbClr val="BCD0E1"/>
          </a:solidFill>
          <a:ln>
            <a:noFill/>
          </a:ln>
        </p:spPr>
      </p:sp>
      <p:sp>
        <p:nvSpPr>
          <p:cNvPr id="85" name="Google Shape;85;p66"/>
          <p:cNvSpPr txBox="1"/>
          <p:nvPr>
            <p:ph idx="1" type="body"/>
          </p:nvPr>
        </p:nvSpPr>
        <p:spPr>
          <a:xfrm>
            <a:off x="164592" y="1728216"/>
            <a:ext cx="2468880" cy="4572000"/>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SzPts val="1400"/>
              <a:buFont typeface="Calibri"/>
              <a:buNone/>
              <a:defRPr sz="1400"/>
            </a:lvl1pPr>
            <a:lvl2pPr indent="-228600" lvl="1" marL="914400" algn="l">
              <a:lnSpc>
                <a:spcPct val="100000"/>
              </a:lnSpc>
              <a:spcBef>
                <a:spcPts val="560"/>
              </a:spcBef>
              <a:spcAft>
                <a:spcPts val="0"/>
              </a:spcAft>
              <a:buSzPts val="1400"/>
              <a:buFont typeface="Calibri"/>
              <a:buNone/>
              <a:defRPr sz="1200"/>
            </a:lvl2pPr>
            <a:lvl3pPr indent="-228600" lvl="2" marL="1371600" algn="l">
              <a:lnSpc>
                <a:spcPct val="100000"/>
              </a:lnSpc>
              <a:spcBef>
                <a:spcPts val="480"/>
              </a:spcBef>
              <a:spcAft>
                <a:spcPts val="0"/>
              </a:spcAft>
              <a:buSzPts val="1400"/>
              <a:buFont typeface="Calibri"/>
              <a:buNone/>
              <a:defRPr sz="1000"/>
            </a:lvl3pPr>
            <a:lvl4pPr indent="-228600" lvl="3" marL="1828800" algn="l">
              <a:lnSpc>
                <a:spcPct val="100000"/>
              </a:lnSpc>
              <a:spcBef>
                <a:spcPts val="400"/>
              </a:spcBef>
              <a:spcAft>
                <a:spcPts val="0"/>
              </a:spcAft>
              <a:buSzPts val="1400"/>
              <a:buFont typeface="Calibri"/>
              <a:buNone/>
              <a:defRPr sz="900"/>
            </a:lvl4pPr>
            <a:lvl5pPr indent="-228600" lvl="4" marL="2286000" algn="l">
              <a:lnSpc>
                <a:spcPct val="100000"/>
              </a:lnSpc>
              <a:spcBef>
                <a:spcPts val="400"/>
              </a:spcBef>
              <a:spcAft>
                <a:spcPts val="0"/>
              </a:spcAft>
              <a:buSzPts val="1400"/>
              <a:buFont typeface="Calibri"/>
              <a:buNone/>
              <a:defRPr sz="900"/>
            </a:lvl5pPr>
            <a:lvl6pPr indent="-228600" lvl="5" marL="2743200" algn="l">
              <a:lnSpc>
                <a:spcPct val="100000"/>
              </a:lnSpc>
              <a:spcBef>
                <a:spcPts val="400"/>
              </a:spcBef>
              <a:spcAft>
                <a:spcPts val="0"/>
              </a:spcAft>
              <a:buSzPts val="1400"/>
              <a:buFont typeface="Calibri"/>
              <a:buNone/>
              <a:defRPr sz="900"/>
            </a:lvl6pPr>
            <a:lvl7pPr indent="-228600" lvl="6" marL="3200400" algn="l">
              <a:lnSpc>
                <a:spcPct val="100000"/>
              </a:lnSpc>
              <a:spcBef>
                <a:spcPts val="360"/>
              </a:spcBef>
              <a:spcAft>
                <a:spcPts val="0"/>
              </a:spcAft>
              <a:buSzPts val="1400"/>
              <a:buFont typeface="Calibri"/>
              <a:buNone/>
              <a:defRPr sz="900"/>
            </a:lvl7pPr>
            <a:lvl8pPr indent="-228600" lvl="7" marL="3657600" algn="l">
              <a:lnSpc>
                <a:spcPct val="100000"/>
              </a:lnSpc>
              <a:spcBef>
                <a:spcPts val="360"/>
              </a:spcBef>
              <a:spcAft>
                <a:spcPts val="0"/>
              </a:spcAft>
              <a:buSzPts val="1400"/>
              <a:buFont typeface="Calibri"/>
              <a:buNone/>
              <a:defRPr sz="900"/>
            </a:lvl8pPr>
            <a:lvl9pPr indent="-228600" lvl="8" marL="4114800" algn="l">
              <a:lnSpc>
                <a:spcPct val="100000"/>
              </a:lnSpc>
              <a:spcBef>
                <a:spcPts val="360"/>
              </a:spcBef>
              <a:spcAft>
                <a:spcPts val="0"/>
              </a:spcAft>
              <a:buSzPts val="1400"/>
              <a:buFont typeface="Calibri"/>
              <a:buNone/>
              <a:defRPr sz="900"/>
            </a:lvl9pPr>
          </a:lstStyle>
          <a:p/>
        </p:txBody>
      </p:sp>
      <p:sp>
        <p:nvSpPr>
          <p:cNvPr id="86" name="Google Shape;86;p66"/>
          <p:cNvSpPr txBox="1"/>
          <p:nvPr>
            <p:ph idx="10" type="dt"/>
          </p:nvPr>
        </p:nvSpPr>
        <p:spPr>
          <a:xfrm>
            <a:off x="164592" y="1170432"/>
            <a:ext cx="2523744" cy="201168"/>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SzPts val="1400"/>
              <a:buChar char="●"/>
              <a:defRPr b="0" i="0" sz="1200" u="none" cap="none" strike="noStrike">
                <a:solidFill>
                  <a:srgbClr val="414141"/>
                </a:solidFill>
                <a:latin typeface="Calibri"/>
                <a:ea typeface="Calibri"/>
                <a:cs typeface="Calibri"/>
                <a:sym typeface="Calibri"/>
              </a:defRPr>
            </a:lvl1pPr>
            <a:lvl2pPr lvl="1"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9pPr>
          </a:lstStyle>
          <a:p/>
        </p:txBody>
      </p:sp>
      <p:sp>
        <p:nvSpPr>
          <p:cNvPr id="87" name="Google Shape;87;p66"/>
          <p:cNvSpPr/>
          <p:nvPr/>
        </p:nvSpPr>
        <p:spPr>
          <a:xfrm>
            <a:off x="2855737" y="0"/>
            <a:ext cx="4572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66"/>
          <p:cNvSpPr/>
          <p:nvPr/>
        </p:nvSpPr>
        <p:spPr>
          <a:xfrm>
            <a:off x="2855737" y="0"/>
            <a:ext cx="4572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66"/>
          <p:cNvSpPr txBox="1"/>
          <p:nvPr>
            <p:ph idx="11" type="ftr"/>
          </p:nvPr>
        </p:nvSpPr>
        <p:spPr>
          <a:xfrm>
            <a:off x="3035808" y="1170432"/>
            <a:ext cx="5193792" cy="201168"/>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SzPts val="1400"/>
              <a:buChar char="●"/>
              <a:defRPr b="0" i="0" sz="1200" u="none" cap="none" strike="noStrike">
                <a:solidFill>
                  <a:srgbClr val="BBBBBB"/>
                </a:solidFill>
                <a:latin typeface="Calibri"/>
                <a:ea typeface="Calibri"/>
                <a:cs typeface="Calibri"/>
                <a:sym typeface="Calibri"/>
              </a:defRPr>
            </a:lvl1pPr>
            <a:lvl2pPr lvl="1"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9pPr>
          </a:lstStyle>
          <a:p/>
        </p:txBody>
      </p:sp>
      <p:sp>
        <p:nvSpPr>
          <p:cNvPr id="90" name="Google Shape;90;p66"/>
          <p:cNvSpPr txBox="1"/>
          <p:nvPr>
            <p:ph idx="12" type="sldNum"/>
          </p:nvPr>
        </p:nvSpPr>
        <p:spPr>
          <a:xfrm>
            <a:off x="8339328" y="1170432"/>
            <a:ext cx="733864" cy="201168"/>
          </a:xfrm>
          <a:prstGeom prst="rect">
            <a:avLst/>
          </a:prstGeom>
          <a:noFill/>
          <a:ln>
            <a:noFill/>
          </a:ln>
        </p:spPr>
        <p:txBody>
          <a:bodyPr anchorCtr="0" anchor="b" bIns="91425" lIns="91425" spcFirstLastPara="1" rIns="91425" wrap="square" tIns="91425">
            <a:noAutofit/>
          </a:bodyPr>
          <a:lstStyle>
            <a:lvl1pPr indent="0" lvl="0"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9pPr>
          </a:lstStyle>
          <a:p>
            <a:pPr indent="-88900" lvl="0" marL="0" rtl="0" algn="r">
              <a:spcBef>
                <a:spcPts val="0"/>
              </a:spcBef>
              <a:spcAft>
                <a:spcPts val="0"/>
              </a:spcAft>
              <a:buClr>
                <a:srgbClr val="000000"/>
              </a:buClr>
              <a:buSzPts val="1400"/>
              <a:buFont typeface="Arial"/>
              <a:buChar char="●"/>
            </a:pPr>
            <a:r>
              <a:t/>
            </a:r>
            <a:endParaRPr/>
          </a:p>
          <a:p>
            <a:pPr indent="-88900" lvl="1" marL="457200" rtl="0" algn="l">
              <a:spcBef>
                <a:spcPts val="0"/>
              </a:spcBef>
              <a:spcAft>
                <a:spcPts val="0"/>
              </a:spcAft>
              <a:buClr>
                <a:srgbClr val="000000"/>
              </a:buClr>
              <a:buSzPts val="1400"/>
              <a:buFont typeface="Arial"/>
              <a:buChar char="○"/>
            </a:pPr>
            <a:r>
              <a:t/>
            </a:r>
            <a:endParaRPr sz="1800">
              <a:solidFill>
                <a:schemeClr val="dk1"/>
              </a:solidFill>
            </a:endParaRPr>
          </a:p>
          <a:p>
            <a:pPr indent="-88900" lvl="2" marL="914400" rtl="0" algn="l">
              <a:spcBef>
                <a:spcPts val="0"/>
              </a:spcBef>
              <a:spcAft>
                <a:spcPts val="0"/>
              </a:spcAft>
              <a:buClr>
                <a:srgbClr val="000000"/>
              </a:buClr>
              <a:buSzPts val="1400"/>
              <a:buFont typeface="Arial"/>
              <a:buChar char="■"/>
            </a:pPr>
            <a:r>
              <a:t/>
            </a:r>
            <a:endParaRPr sz="1800">
              <a:solidFill>
                <a:schemeClr val="dk1"/>
              </a:solidFill>
            </a:endParaRPr>
          </a:p>
          <a:p>
            <a:pPr indent="-88900" lvl="3" marL="1371600" rtl="0" algn="l">
              <a:spcBef>
                <a:spcPts val="0"/>
              </a:spcBef>
              <a:spcAft>
                <a:spcPts val="0"/>
              </a:spcAft>
              <a:buClr>
                <a:srgbClr val="000000"/>
              </a:buClr>
              <a:buSzPts val="1400"/>
              <a:buFont typeface="Arial"/>
              <a:buChar char="●"/>
            </a:pPr>
            <a:r>
              <a:t/>
            </a:r>
            <a:endParaRPr sz="1800">
              <a:solidFill>
                <a:schemeClr val="dk1"/>
              </a:solidFill>
            </a:endParaRPr>
          </a:p>
          <a:p>
            <a:pPr indent="-88900" lvl="4" marL="1828800" rtl="0" algn="l">
              <a:spcBef>
                <a:spcPts val="0"/>
              </a:spcBef>
              <a:spcAft>
                <a:spcPts val="0"/>
              </a:spcAft>
              <a:buClr>
                <a:srgbClr val="000000"/>
              </a:buClr>
              <a:buSzPts val="1400"/>
              <a:buFont typeface="Arial"/>
              <a:buChar char="○"/>
            </a:pPr>
            <a:r>
              <a:t/>
            </a:r>
            <a:endParaRPr sz="1800">
              <a:solidFill>
                <a:schemeClr val="dk1"/>
              </a:solidFill>
            </a:endParaRPr>
          </a:p>
          <a:p>
            <a:pPr indent="-88900" lvl="5" marL="2286000" rtl="0" algn="l">
              <a:spcBef>
                <a:spcPts val="0"/>
              </a:spcBef>
              <a:spcAft>
                <a:spcPts val="0"/>
              </a:spcAft>
              <a:buClr>
                <a:srgbClr val="000000"/>
              </a:buClr>
              <a:buSzPts val="1400"/>
              <a:buFont typeface="Arial"/>
              <a:buChar char="■"/>
            </a:pPr>
            <a:r>
              <a:t/>
            </a:r>
            <a:endParaRPr sz="1800">
              <a:solidFill>
                <a:schemeClr val="dk1"/>
              </a:solidFill>
            </a:endParaRPr>
          </a:p>
          <a:p>
            <a:pPr indent="-88900" lvl="6" marL="2743200" rtl="0" algn="l">
              <a:spcBef>
                <a:spcPts val="0"/>
              </a:spcBef>
              <a:spcAft>
                <a:spcPts val="0"/>
              </a:spcAft>
              <a:buClr>
                <a:srgbClr val="000000"/>
              </a:buClr>
              <a:buSzPts val="1400"/>
              <a:buFont typeface="Arial"/>
              <a:buChar char="●"/>
            </a:pPr>
            <a:r>
              <a:t/>
            </a:r>
            <a:endParaRPr sz="1800">
              <a:solidFill>
                <a:schemeClr val="dk1"/>
              </a:solidFill>
            </a:endParaRPr>
          </a:p>
          <a:p>
            <a:pPr indent="-88900" lvl="7" marL="3200400" rtl="0" algn="l">
              <a:spcBef>
                <a:spcPts val="0"/>
              </a:spcBef>
              <a:spcAft>
                <a:spcPts val="0"/>
              </a:spcAft>
              <a:buClr>
                <a:srgbClr val="000000"/>
              </a:buClr>
              <a:buSzPts val="1400"/>
              <a:buFont typeface="Arial"/>
              <a:buChar char="○"/>
            </a:pPr>
            <a:r>
              <a:t/>
            </a:r>
            <a:endParaRPr sz="1800">
              <a:solidFill>
                <a:schemeClr val="dk1"/>
              </a:solidFill>
            </a:endParaRPr>
          </a:p>
          <a:p>
            <a:pPr indent="-88900" lvl="8" marL="3657600" rtl="0" algn="l">
              <a:spcBef>
                <a:spcPts val="0"/>
              </a:spcBef>
              <a:spcAft>
                <a:spcPts val="0"/>
              </a:spcAft>
              <a:buClr>
                <a:srgbClr val="000000"/>
              </a:buClr>
              <a:buSzPts val="1400"/>
              <a:buFont typeface="Arial"/>
              <a:buChar char="■"/>
            </a:pPr>
            <a:r>
              <a:t/>
            </a:r>
            <a:endParaRPr sz="1800">
              <a:solidFill>
                <a:schemeClr val="dk1"/>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1" name="Shape 91"/>
        <p:cNvGrpSpPr/>
        <p:nvPr/>
      </p:nvGrpSpPr>
      <p:grpSpPr>
        <a:xfrm>
          <a:off x="0" y="0"/>
          <a:ext cx="0" cy="0"/>
          <a:chOff x="0" y="0"/>
          <a:chExt cx="0" cy="0"/>
        </a:xfrm>
      </p:grpSpPr>
      <p:sp>
        <p:nvSpPr>
          <p:cNvPr id="92" name="Google Shape;92;p67"/>
          <p:cNvSpPr txBox="1"/>
          <p:nvPr>
            <p:ph type="title"/>
          </p:nvPr>
        </p:nvSpPr>
        <p:spPr>
          <a:xfrm>
            <a:off x="457200" y="91338"/>
            <a:ext cx="8229600" cy="1251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rgbClr val="7BF615"/>
              </a:buClr>
              <a:buSzPts val="2500"/>
              <a:buFont typeface="Calibri"/>
              <a:buNone/>
              <a:defRPr b="1" sz="4500">
                <a:solidFill>
                  <a:srgbClr val="7BF615"/>
                </a:solidFill>
                <a:latin typeface="Calibri"/>
                <a:ea typeface="Calibri"/>
                <a:cs typeface="Calibri"/>
                <a:sym typeface="Calibri"/>
              </a:defRPr>
            </a:lvl1pPr>
            <a:lvl2pPr lvl="1" algn="ctr">
              <a:lnSpc>
                <a:spcPct val="100000"/>
              </a:lnSpc>
              <a:spcBef>
                <a:spcPts val="0"/>
              </a:spcBef>
              <a:spcAft>
                <a:spcPts val="0"/>
              </a:spcAft>
              <a:buSzPts val="2500"/>
              <a:buChar char="○"/>
              <a:defRPr/>
            </a:lvl2pPr>
            <a:lvl3pPr lvl="2" algn="ctr">
              <a:lnSpc>
                <a:spcPct val="100000"/>
              </a:lnSpc>
              <a:spcBef>
                <a:spcPts val="0"/>
              </a:spcBef>
              <a:spcAft>
                <a:spcPts val="0"/>
              </a:spcAft>
              <a:buSzPts val="2500"/>
              <a:buChar char="■"/>
              <a:defRPr/>
            </a:lvl3pPr>
            <a:lvl4pPr lvl="3" algn="ctr">
              <a:lnSpc>
                <a:spcPct val="100000"/>
              </a:lnSpc>
              <a:spcBef>
                <a:spcPts val="0"/>
              </a:spcBef>
              <a:spcAft>
                <a:spcPts val="0"/>
              </a:spcAft>
              <a:buSzPts val="2500"/>
              <a:buChar char="●"/>
              <a:defRPr/>
            </a:lvl4pPr>
            <a:lvl5pPr lvl="4" algn="ctr">
              <a:lnSpc>
                <a:spcPct val="100000"/>
              </a:lnSpc>
              <a:spcBef>
                <a:spcPts val="0"/>
              </a:spcBef>
              <a:spcAft>
                <a:spcPts val="0"/>
              </a:spcAft>
              <a:buSzPts val="2500"/>
              <a:buChar char="○"/>
              <a:defRPr/>
            </a:lvl5pPr>
            <a:lvl6pPr lvl="5" algn="ctr">
              <a:lnSpc>
                <a:spcPct val="100000"/>
              </a:lnSpc>
              <a:spcBef>
                <a:spcPts val="0"/>
              </a:spcBef>
              <a:spcAft>
                <a:spcPts val="0"/>
              </a:spcAft>
              <a:buSzPts val="2500"/>
              <a:buChar char="■"/>
              <a:defRPr/>
            </a:lvl6pPr>
            <a:lvl7pPr lvl="6" algn="ctr">
              <a:lnSpc>
                <a:spcPct val="100000"/>
              </a:lnSpc>
              <a:spcBef>
                <a:spcPts val="0"/>
              </a:spcBef>
              <a:spcAft>
                <a:spcPts val="0"/>
              </a:spcAft>
              <a:buSzPts val="2500"/>
              <a:buChar char="●"/>
              <a:defRPr/>
            </a:lvl7pPr>
            <a:lvl8pPr lvl="7" algn="ctr">
              <a:lnSpc>
                <a:spcPct val="100000"/>
              </a:lnSpc>
              <a:spcBef>
                <a:spcPts val="0"/>
              </a:spcBef>
              <a:spcAft>
                <a:spcPts val="0"/>
              </a:spcAft>
              <a:buSzPts val="2500"/>
              <a:buChar char="○"/>
              <a:defRPr/>
            </a:lvl8pPr>
            <a:lvl9pPr lvl="8" algn="ctr">
              <a:lnSpc>
                <a:spcPct val="100000"/>
              </a:lnSpc>
              <a:spcBef>
                <a:spcPts val="0"/>
              </a:spcBef>
              <a:spcAft>
                <a:spcPts val="0"/>
              </a:spcAft>
              <a:buSzPts val="2500"/>
              <a:buChar char="■"/>
              <a:defRPr/>
            </a:lvl9pPr>
          </a:lstStyle>
          <a:p/>
        </p:txBody>
      </p:sp>
      <p:sp>
        <p:nvSpPr>
          <p:cNvPr id="93" name="Google Shape;93;p67"/>
          <p:cNvSpPr txBox="1"/>
          <p:nvPr>
            <p:ph idx="1" type="body"/>
          </p:nvPr>
        </p:nvSpPr>
        <p:spPr>
          <a:xfrm rot="5400000">
            <a:off x="2259195" y="-26805"/>
            <a:ext cx="4625609" cy="82296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Clr>
                <a:schemeClr val="accent1"/>
              </a:buClr>
              <a:buSzPts val="1400"/>
              <a:buFont typeface="Calibri"/>
              <a:buChar char="◼"/>
              <a:defRPr sz="3200">
                <a:solidFill>
                  <a:schemeClr val="dk1"/>
                </a:solidFill>
                <a:latin typeface="Calibri"/>
                <a:ea typeface="Calibri"/>
                <a:cs typeface="Calibri"/>
                <a:sym typeface="Calibri"/>
              </a:defRPr>
            </a:lvl1pPr>
            <a:lvl2pPr indent="-317500" lvl="1" marL="914400" algn="l">
              <a:lnSpc>
                <a:spcPct val="100000"/>
              </a:lnSpc>
              <a:spcBef>
                <a:spcPts val="560"/>
              </a:spcBef>
              <a:spcAft>
                <a:spcPts val="0"/>
              </a:spcAft>
              <a:buClr>
                <a:schemeClr val="accent2"/>
              </a:buClr>
              <a:buSzPts val="1400"/>
              <a:buFont typeface="Calibri"/>
              <a:buChar char="▪"/>
              <a:defRPr sz="2800">
                <a:solidFill>
                  <a:schemeClr val="dk1"/>
                </a:solidFill>
                <a:latin typeface="Calibri"/>
                <a:ea typeface="Calibri"/>
                <a:cs typeface="Calibri"/>
                <a:sym typeface="Calibri"/>
              </a:defRPr>
            </a:lvl2pPr>
            <a:lvl3pPr indent="-317500" lvl="2" marL="1371600" algn="l">
              <a:lnSpc>
                <a:spcPct val="100000"/>
              </a:lnSpc>
              <a:spcBef>
                <a:spcPts val="480"/>
              </a:spcBef>
              <a:spcAft>
                <a:spcPts val="0"/>
              </a:spcAft>
              <a:buClr>
                <a:schemeClr val="accent3"/>
              </a:buClr>
              <a:buSzPts val="1400"/>
              <a:buFont typeface="Calibri"/>
              <a:buChar char="▪"/>
              <a:defRPr sz="2400">
                <a:solidFill>
                  <a:schemeClr val="dk1"/>
                </a:solidFill>
                <a:latin typeface="Calibri"/>
                <a:ea typeface="Calibri"/>
                <a:cs typeface="Calibri"/>
                <a:sym typeface="Calibri"/>
              </a:defRPr>
            </a:lvl3pPr>
            <a:lvl4pPr indent="-317500" lvl="3" marL="1828800" algn="l">
              <a:lnSpc>
                <a:spcPct val="100000"/>
              </a:lnSpc>
              <a:spcBef>
                <a:spcPts val="400"/>
              </a:spcBef>
              <a:spcAft>
                <a:spcPts val="0"/>
              </a:spcAft>
              <a:buClr>
                <a:schemeClr val="accent4"/>
              </a:buClr>
              <a:buSzPts val="1400"/>
              <a:buFont typeface="Calibri"/>
              <a:buChar char="▪"/>
              <a:defRPr sz="2000">
                <a:solidFill>
                  <a:schemeClr val="dk1"/>
                </a:solidFill>
                <a:latin typeface="Calibri"/>
                <a:ea typeface="Calibri"/>
                <a:cs typeface="Calibri"/>
                <a:sym typeface="Calibri"/>
              </a:defRPr>
            </a:lvl4pPr>
            <a:lvl5pPr indent="-317500" lvl="4" marL="2286000" algn="l">
              <a:lnSpc>
                <a:spcPct val="100000"/>
              </a:lnSpc>
              <a:spcBef>
                <a:spcPts val="400"/>
              </a:spcBef>
              <a:spcAft>
                <a:spcPts val="0"/>
              </a:spcAft>
              <a:buClr>
                <a:schemeClr val="accent5"/>
              </a:buClr>
              <a:buSzPts val="1400"/>
              <a:buFont typeface="Calibri"/>
              <a:buChar char=""/>
              <a:defRPr sz="2000">
                <a:solidFill>
                  <a:schemeClr val="dk1"/>
                </a:solidFill>
                <a:latin typeface="Calibri"/>
                <a:ea typeface="Calibri"/>
                <a:cs typeface="Calibri"/>
                <a:sym typeface="Calibri"/>
              </a:defRPr>
            </a:lvl5pPr>
            <a:lvl6pPr indent="-317500" lvl="5" marL="2743200" algn="l">
              <a:lnSpc>
                <a:spcPct val="100000"/>
              </a:lnSpc>
              <a:spcBef>
                <a:spcPts val="400"/>
              </a:spcBef>
              <a:spcAft>
                <a:spcPts val="0"/>
              </a:spcAft>
              <a:buClr>
                <a:schemeClr val="accent6"/>
              </a:buClr>
              <a:buSzPts val="1400"/>
              <a:buFont typeface="Calibri"/>
              <a:buChar char="⚫"/>
              <a:defRPr sz="2000">
                <a:solidFill>
                  <a:schemeClr val="dk1"/>
                </a:solidFill>
                <a:latin typeface="Calibri"/>
                <a:ea typeface="Calibri"/>
                <a:cs typeface="Calibri"/>
                <a:sym typeface="Calibri"/>
              </a:defRPr>
            </a:lvl6pPr>
            <a:lvl7pPr indent="-317500" lvl="6" marL="3200400" algn="l">
              <a:lnSpc>
                <a:spcPct val="100000"/>
              </a:lnSpc>
              <a:spcBef>
                <a:spcPts val="360"/>
              </a:spcBef>
              <a:spcAft>
                <a:spcPts val="0"/>
              </a:spcAft>
              <a:buClr>
                <a:schemeClr val="accent1"/>
              </a:buClr>
              <a:buSzPts val="1400"/>
              <a:buFont typeface="Calibri"/>
              <a:buChar char="⚫"/>
              <a:defRPr sz="1800">
                <a:solidFill>
                  <a:schemeClr val="dk1"/>
                </a:solidFill>
                <a:latin typeface="Calibri"/>
                <a:ea typeface="Calibri"/>
                <a:cs typeface="Calibri"/>
                <a:sym typeface="Calibri"/>
              </a:defRPr>
            </a:lvl7pPr>
            <a:lvl8pPr indent="-317500" lvl="7" marL="3657600" algn="l">
              <a:lnSpc>
                <a:spcPct val="100000"/>
              </a:lnSpc>
              <a:spcBef>
                <a:spcPts val="360"/>
              </a:spcBef>
              <a:spcAft>
                <a:spcPts val="0"/>
              </a:spcAft>
              <a:buClr>
                <a:schemeClr val="accent2"/>
              </a:buClr>
              <a:buSzPts val="1400"/>
              <a:buFont typeface="Calibri"/>
              <a:buChar char="⚫"/>
              <a:defRPr sz="1800">
                <a:solidFill>
                  <a:schemeClr val="dk1"/>
                </a:solidFill>
                <a:latin typeface="Calibri"/>
                <a:ea typeface="Calibri"/>
                <a:cs typeface="Calibri"/>
                <a:sym typeface="Calibri"/>
              </a:defRPr>
            </a:lvl8pPr>
            <a:lvl9pPr indent="-317500" lvl="8" marL="4114800" algn="l">
              <a:lnSpc>
                <a:spcPct val="100000"/>
              </a:lnSpc>
              <a:spcBef>
                <a:spcPts val="360"/>
              </a:spcBef>
              <a:spcAft>
                <a:spcPts val="0"/>
              </a:spcAft>
              <a:buClr>
                <a:schemeClr val="accent3"/>
              </a:buClr>
              <a:buSzPts val="1400"/>
              <a:buFont typeface="Calibri"/>
              <a:buChar char="⚫"/>
              <a:defRPr sz="1800">
                <a:solidFill>
                  <a:schemeClr val="dk1"/>
                </a:solidFill>
                <a:latin typeface="Calibri"/>
                <a:ea typeface="Calibri"/>
                <a:cs typeface="Calibri"/>
                <a:sym typeface="Calibri"/>
              </a:defRPr>
            </a:lvl9pPr>
          </a:lstStyle>
          <a:p/>
        </p:txBody>
      </p:sp>
      <p:sp>
        <p:nvSpPr>
          <p:cNvPr id="94" name="Google Shape;94;p67"/>
          <p:cNvSpPr txBox="1"/>
          <p:nvPr>
            <p:ph idx="10" type="dt"/>
          </p:nvPr>
        </p:nvSpPr>
        <p:spPr>
          <a:xfrm>
            <a:off x="457200" y="6476999"/>
            <a:ext cx="2133600" cy="27432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SzPts val="1400"/>
              <a:buChar char="●"/>
              <a:defRPr b="0" i="0" sz="1200" u="none" cap="none" strike="noStrike">
                <a:solidFill>
                  <a:srgbClr val="414141"/>
                </a:solidFill>
                <a:latin typeface="Calibri"/>
                <a:ea typeface="Calibri"/>
                <a:cs typeface="Calibri"/>
                <a:sym typeface="Calibri"/>
              </a:defRPr>
            </a:lvl1pPr>
            <a:lvl2pPr lvl="1"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9pPr>
          </a:lstStyle>
          <a:p/>
        </p:txBody>
      </p:sp>
      <p:sp>
        <p:nvSpPr>
          <p:cNvPr id="95" name="Google Shape;95;p67"/>
          <p:cNvSpPr txBox="1"/>
          <p:nvPr>
            <p:ph idx="11" type="ftr"/>
          </p:nvPr>
        </p:nvSpPr>
        <p:spPr>
          <a:xfrm>
            <a:off x="2640596" y="6476999"/>
            <a:ext cx="5507719" cy="27432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SzPts val="1400"/>
              <a:buChar char="●"/>
              <a:defRPr b="0" i="0" sz="1200" u="none" cap="none" strike="noStrike">
                <a:solidFill>
                  <a:srgbClr val="414141"/>
                </a:solidFill>
                <a:latin typeface="Calibri"/>
                <a:ea typeface="Calibri"/>
                <a:cs typeface="Calibri"/>
                <a:sym typeface="Calibri"/>
              </a:defRPr>
            </a:lvl1pPr>
            <a:lvl2pPr lvl="1"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9pPr>
          </a:lstStyle>
          <a:p/>
        </p:txBody>
      </p:sp>
      <p:sp>
        <p:nvSpPr>
          <p:cNvPr id="96" name="Google Shape;96;p67"/>
          <p:cNvSpPr txBox="1"/>
          <p:nvPr>
            <p:ph idx="12" type="sldNum"/>
          </p:nvPr>
        </p:nvSpPr>
        <p:spPr>
          <a:xfrm>
            <a:off x="8204396" y="6476999"/>
            <a:ext cx="733864" cy="274320"/>
          </a:xfrm>
          <a:prstGeom prst="rect">
            <a:avLst/>
          </a:prstGeom>
          <a:noFill/>
          <a:ln>
            <a:noFill/>
          </a:ln>
        </p:spPr>
        <p:txBody>
          <a:bodyPr anchorCtr="0" anchor="b" bIns="91425" lIns="91425" spcFirstLastPara="1" rIns="91425" wrap="square" tIns="91425">
            <a:noAutofit/>
          </a:bodyPr>
          <a:lstStyle>
            <a:lvl1pPr indent="0" lvl="0"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9pPr>
          </a:lstStyle>
          <a:p>
            <a:pPr indent="-88900" lvl="0" marL="0" rtl="0" algn="r">
              <a:spcBef>
                <a:spcPts val="0"/>
              </a:spcBef>
              <a:spcAft>
                <a:spcPts val="0"/>
              </a:spcAft>
              <a:buClr>
                <a:srgbClr val="000000"/>
              </a:buClr>
              <a:buSzPts val="1400"/>
              <a:buFont typeface="Arial"/>
              <a:buChar char="●"/>
            </a:pPr>
            <a:r>
              <a:t/>
            </a:r>
            <a:endParaRPr/>
          </a:p>
          <a:p>
            <a:pPr indent="-88900" lvl="1" marL="457200" rtl="0" algn="l">
              <a:spcBef>
                <a:spcPts val="0"/>
              </a:spcBef>
              <a:spcAft>
                <a:spcPts val="0"/>
              </a:spcAft>
              <a:buClr>
                <a:srgbClr val="000000"/>
              </a:buClr>
              <a:buSzPts val="1400"/>
              <a:buFont typeface="Arial"/>
              <a:buChar char="○"/>
            </a:pPr>
            <a:r>
              <a:t/>
            </a:r>
            <a:endParaRPr sz="1800">
              <a:solidFill>
                <a:schemeClr val="dk1"/>
              </a:solidFill>
            </a:endParaRPr>
          </a:p>
          <a:p>
            <a:pPr indent="-88900" lvl="2" marL="914400" rtl="0" algn="l">
              <a:spcBef>
                <a:spcPts val="0"/>
              </a:spcBef>
              <a:spcAft>
                <a:spcPts val="0"/>
              </a:spcAft>
              <a:buClr>
                <a:srgbClr val="000000"/>
              </a:buClr>
              <a:buSzPts val="1400"/>
              <a:buFont typeface="Arial"/>
              <a:buChar char="■"/>
            </a:pPr>
            <a:r>
              <a:t/>
            </a:r>
            <a:endParaRPr sz="1800">
              <a:solidFill>
                <a:schemeClr val="dk1"/>
              </a:solidFill>
            </a:endParaRPr>
          </a:p>
          <a:p>
            <a:pPr indent="-88900" lvl="3" marL="1371600" rtl="0" algn="l">
              <a:spcBef>
                <a:spcPts val="0"/>
              </a:spcBef>
              <a:spcAft>
                <a:spcPts val="0"/>
              </a:spcAft>
              <a:buClr>
                <a:srgbClr val="000000"/>
              </a:buClr>
              <a:buSzPts val="1400"/>
              <a:buFont typeface="Arial"/>
              <a:buChar char="●"/>
            </a:pPr>
            <a:r>
              <a:t/>
            </a:r>
            <a:endParaRPr sz="1800">
              <a:solidFill>
                <a:schemeClr val="dk1"/>
              </a:solidFill>
            </a:endParaRPr>
          </a:p>
          <a:p>
            <a:pPr indent="-88900" lvl="4" marL="1828800" rtl="0" algn="l">
              <a:spcBef>
                <a:spcPts val="0"/>
              </a:spcBef>
              <a:spcAft>
                <a:spcPts val="0"/>
              </a:spcAft>
              <a:buClr>
                <a:srgbClr val="000000"/>
              </a:buClr>
              <a:buSzPts val="1400"/>
              <a:buFont typeface="Arial"/>
              <a:buChar char="○"/>
            </a:pPr>
            <a:r>
              <a:t/>
            </a:r>
            <a:endParaRPr sz="1800">
              <a:solidFill>
                <a:schemeClr val="dk1"/>
              </a:solidFill>
            </a:endParaRPr>
          </a:p>
          <a:p>
            <a:pPr indent="-88900" lvl="5" marL="2286000" rtl="0" algn="l">
              <a:spcBef>
                <a:spcPts val="0"/>
              </a:spcBef>
              <a:spcAft>
                <a:spcPts val="0"/>
              </a:spcAft>
              <a:buClr>
                <a:srgbClr val="000000"/>
              </a:buClr>
              <a:buSzPts val="1400"/>
              <a:buFont typeface="Arial"/>
              <a:buChar char="■"/>
            </a:pPr>
            <a:r>
              <a:t/>
            </a:r>
            <a:endParaRPr sz="1800">
              <a:solidFill>
                <a:schemeClr val="dk1"/>
              </a:solidFill>
            </a:endParaRPr>
          </a:p>
          <a:p>
            <a:pPr indent="-88900" lvl="6" marL="2743200" rtl="0" algn="l">
              <a:spcBef>
                <a:spcPts val="0"/>
              </a:spcBef>
              <a:spcAft>
                <a:spcPts val="0"/>
              </a:spcAft>
              <a:buClr>
                <a:srgbClr val="000000"/>
              </a:buClr>
              <a:buSzPts val="1400"/>
              <a:buFont typeface="Arial"/>
              <a:buChar char="●"/>
            </a:pPr>
            <a:r>
              <a:t/>
            </a:r>
            <a:endParaRPr sz="1800">
              <a:solidFill>
                <a:schemeClr val="dk1"/>
              </a:solidFill>
            </a:endParaRPr>
          </a:p>
          <a:p>
            <a:pPr indent="-88900" lvl="7" marL="3200400" rtl="0" algn="l">
              <a:spcBef>
                <a:spcPts val="0"/>
              </a:spcBef>
              <a:spcAft>
                <a:spcPts val="0"/>
              </a:spcAft>
              <a:buClr>
                <a:srgbClr val="000000"/>
              </a:buClr>
              <a:buSzPts val="1400"/>
              <a:buFont typeface="Arial"/>
              <a:buChar char="○"/>
            </a:pPr>
            <a:r>
              <a:t/>
            </a:r>
            <a:endParaRPr sz="1800">
              <a:solidFill>
                <a:schemeClr val="dk1"/>
              </a:solidFill>
            </a:endParaRPr>
          </a:p>
          <a:p>
            <a:pPr indent="-88900" lvl="8" marL="3657600" rtl="0" algn="l">
              <a:spcBef>
                <a:spcPts val="0"/>
              </a:spcBef>
              <a:spcAft>
                <a:spcPts val="0"/>
              </a:spcAft>
              <a:buClr>
                <a:srgbClr val="000000"/>
              </a:buClr>
              <a:buSzPts val="1400"/>
              <a:buFont typeface="Arial"/>
              <a:buChar char="■"/>
            </a:pPr>
            <a:r>
              <a:t/>
            </a:r>
            <a:endParaRPr sz="1800">
              <a:solidFill>
                <a:schemeClr val="dk1"/>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97" name="Shape 97"/>
        <p:cNvGrpSpPr/>
        <p:nvPr/>
      </p:nvGrpSpPr>
      <p:grpSpPr>
        <a:xfrm>
          <a:off x="0" y="0"/>
          <a:ext cx="0" cy="0"/>
          <a:chOff x="0" y="0"/>
          <a:chExt cx="0" cy="0"/>
        </a:xfrm>
      </p:grpSpPr>
      <p:sp>
        <p:nvSpPr>
          <p:cNvPr id="98" name="Google Shape;98;p68"/>
          <p:cNvSpPr/>
          <p:nvPr/>
        </p:nvSpPr>
        <p:spPr>
          <a:xfrm>
            <a:off x="6598920" y="0"/>
            <a:ext cx="4572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68"/>
          <p:cNvSpPr/>
          <p:nvPr/>
        </p:nvSpPr>
        <p:spPr>
          <a:xfrm>
            <a:off x="6647687" y="0"/>
            <a:ext cx="2514601" cy="6858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68"/>
          <p:cNvSpPr txBox="1"/>
          <p:nvPr>
            <p:ph type="title"/>
          </p:nvPr>
        </p:nvSpPr>
        <p:spPr>
          <a:xfrm rot="5400000">
            <a:off x="4808537" y="2247903"/>
            <a:ext cx="5851525" cy="1905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rgbClr val="7BF615"/>
              </a:buClr>
              <a:buSzPts val="2500"/>
              <a:buFont typeface="Calibri"/>
              <a:buNone/>
              <a:defRPr b="1" sz="4500">
                <a:solidFill>
                  <a:srgbClr val="7BF615"/>
                </a:solidFill>
                <a:latin typeface="Calibri"/>
                <a:ea typeface="Calibri"/>
                <a:cs typeface="Calibri"/>
                <a:sym typeface="Calibri"/>
              </a:defRPr>
            </a:lvl1pPr>
            <a:lvl2pPr lvl="1" algn="ctr">
              <a:lnSpc>
                <a:spcPct val="100000"/>
              </a:lnSpc>
              <a:spcBef>
                <a:spcPts val="0"/>
              </a:spcBef>
              <a:spcAft>
                <a:spcPts val="0"/>
              </a:spcAft>
              <a:buSzPts val="2500"/>
              <a:buChar char="○"/>
              <a:defRPr/>
            </a:lvl2pPr>
            <a:lvl3pPr lvl="2" algn="ctr">
              <a:lnSpc>
                <a:spcPct val="100000"/>
              </a:lnSpc>
              <a:spcBef>
                <a:spcPts val="0"/>
              </a:spcBef>
              <a:spcAft>
                <a:spcPts val="0"/>
              </a:spcAft>
              <a:buSzPts val="2500"/>
              <a:buChar char="■"/>
              <a:defRPr/>
            </a:lvl3pPr>
            <a:lvl4pPr lvl="3" algn="ctr">
              <a:lnSpc>
                <a:spcPct val="100000"/>
              </a:lnSpc>
              <a:spcBef>
                <a:spcPts val="0"/>
              </a:spcBef>
              <a:spcAft>
                <a:spcPts val="0"/>
              </a:spcAft>
              <a:buSzPts val="2500"/>
              <a:buChar char="●"/>
              <a:defRPr/>
            </a:lvl4pPr>
            <a:lvl5pPr lvl="4" algn="ctr">
              <a:lnSpc>
                <a:spcPct val="100000"/>
              </a:lnSpc>
              <a:spcBef>
                <a:spcPts val="0"/>
              </a:spcBef>
              <a:spcAft>
                <a:spcPts val="0"/>
              </a:spcAft>
              <a:buSzPts val="2500"/>
              <a:buChar char="○"/>
              <a:defRPr/>
            </a:lvl5pPr>
            <a:lvl6pPr lvl="5" algn="ctr">
              <a:lnSpc>
                <a:spcPct val="100000"/>
              </a:lnSpc>
              <a:spcBef>
                <a:spcPts val="0"/>
              </a:spcBef>
              <a:spcAft>
                <a:spcPts val="0"/>
              </a:spcAft>
              <a:buSzPts val="2500"/>
              <a:buChar char="■"/>
              <a:defRPr/>
            </a:lvl6pPr>
            <a:lvl7pPr lvl="6" algn="ctr">
              <a:lnSpc>
                <a:spcPct val="100000"/>
              </a:lnSpc>
              <a:spcBef>
                <a:spcPts val="0"/>
              </a:spcBef>
              <a:spcAft>
                <a:spcPts val="0"/>
              </a:spcAft>
              <a:buSzPts val="2500"/>
              <a:buChar char="●"/>
              <a:defRPr/>
            </a:lvl7pPr>
            <a:lvl8pPr lvl="7" algn="ctr">
              <a:lnSpc>
                <a:spcPct val="100000"/>
              </a:lnSpc>
              <a:spcBef>
                <a:spcPts val="0"/>
              </a:spcBef>
              <a:spcAft>
                <a:spcPts val="0"/>
              </a:spcAft>
              <a:buSzPts val="2500"/>
              <a:buChar char="○"/>
              <a:defRPr/>
            </a:lvl8pPr>
            <a:lvl9pPr lvl="8" algn="ctr">
              <a:lnSpc>
                <a:spcPct val="100000"/>
              </a:lnSpc>
              <a:spcBef>
                <a:spcPts val="0"/>
              </a:spcBef>
              <a:spcAft>
                <a:spcPts val="0"/>
              </a:spcAft>
              <a:buSzPts val="2500"/>
              <a:buChar char="■"/>
              <a:defRPr/>
            </a:lvl9pPr>
          </a:lstStyle>
          <a:p/>
        </p:txBody>
      </p:sp>
      <p:sp>
        <p:nvSpPr>
          <p:cNvPr id="101" name="Google Shape;101;p68"/>
          <p:cNvSpPr txBox="1"/>
          <p:nvPr>
            <p:ph idx="1" type="body"/>
          </p:nvPr>
        </p:nvSpPr>
        <p:spPr>
          <a:xfrm rot="5400000">
            <a:off x="541338" y="220663"/>
            <a:ext cx="5851525" cy="60198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Clr>
                <a:schemeClr val="accent1"/>
              </a:buClr>
              <a:buSzPts val="1400"/>
              <a:buFont typeface="Calibri"/>
              <a:buChar char="◼"/>
              <a:defRPr sz="3200">
                <a:solidFill>
                  <a:schemeClr val="dk1"/>
                </a:solidFill>
                <a:latin typeface="Calibri"/>
                <a:ea typeface="Calibri"/>
                <a:cs typeface="Calibri"/>
                <a:sym typeface="Calibri"/>
              </a:defRPr>
            </a:lvl1pPr>
            <a:lvl2pPr indent="-317500" lvl="1" marL="914400" algn="l">
              <a:lnSpc>
                <a:spcPct val="100000"/>
              </a:lnSpc>
              <a:spcBef>
                <a:spcPts val="560"/>
              </a:spcBef>
              <a:spcAft>
                <a:spcPts val="0"/>
              </a:spcAft>
              <a:buClr>
                <a:schemeClr val="accent2"/>
              </a:buClr>
              <a:buSzPts val="1400"/>
              <a:buFont typeface="Calibri"/>
              <a:buChar char="▪"/>
              <a:defRPr sz="2800">
                <a:solidFill>
                  <a:schemeClr val="dk1"/>
                </a:solidFill>
                <a:latin typeface="Calibri"/>
                <a:ea typeface="Calibri"/>
                <a:cs typeface="Calibri"/>
                <a:sym typeface="Calibri"/>
              </a:defRPr>
            </a:lvl2pPr>
            <a:lvl3pPr indent="-317500" lvl="2" marL="1371600" algn="l">
              <a:lnSpc>
                <a:spcPct val="100000"/>
              </a:lnSpc>
              <a:spcBef>
                <a:spcPts val="480"/>
              </a:spcBef>
              <a:spcAft>
                <a:spcPts val="0"/>
              </a:spcAft>
              <a:buClr>
                <a:schemeClr val="accent3"/>
              </a:buClr>
              <a:buSzPts val="1400"/>
              <a:buFont typeface="Calibri"/>
              <a:buChar char="▪"/>
              <a:defRPr sz="2400">
                <a:solidFill>
                  <a:schemeClr val="dk1"/>
                </a:solidFill>
                <a:latin typeface="Calibri"/>
                <a:ea typeface="Calibri"/>
                <a:cs typeface="Calibri"/>
                <a:sym typeface="Calibri"/>
              </a:defRPr>
            </a:lvl3pPr>
            <a:lvl4pPr indent="-317500" lvl="3" marL="1828800" algn="l">
              <a:lnSpc>
                <a:spcPct val="100000"/>
              </a:lnSpc>
              <a:spcBef>
                <a:spcPts val="400"/>
              </a:spcBef>
              <a:spcAft>
                <a:spcPts val="0"/>
              </a:spcAft>
              <a:buClr>
                <a:schemeClr val="accent4"/>
              </a:buClr>
              <a:buSzPts val="1400"/>
              <a:buFont typeface="Calibri"/>
              <a:buChar char="▪"/>
              <a:defRPr sz="2000">
                <a:solidFill>
                  <a:schemeClr val="dk1"/>
                </a:solidFill>
                <a:latin typeface="Calibri"/>
                <a:ea typeface="Calibri"/>
                <a:cs typeface="Calibri"/>
                <a:sym typeface="Calibri"/>
              </a:defRPr>
            </a:lvl4pPr>
            <a:lvl5pPr indent="-317500" lvl="4" marL="2286000" algn="l">
              <a:lnSpc>
                <a:spcPct val="100000"/>
              </a:lnSpc>
              <a:spcBef>
                <a:spcPts val="400"/>
              </a:spcBef>
              <a:spcAft>
                <a:spcPts val="0"/>
              </a:spcAft>
              <a:buClr>
                <a:schemeClr val="accent5"/>
              </a:buClr>
              <a:buSzPts val="1400"/>
              <a:buFont typeface="Calibri"/>
              <a:buChar char=""/>
              <a:defRPr sz="2000">
                <a:solidFill>
                  <a:schemeClr val="dk1"/>
                </a:solidFill>
                <a:latin typeface="Calibri"/>
                <a:ea typeface="Calibri"/>
                <a:cs typeface="Calibri"/>
                <a:sym typeface="Calibri"/>
              </a:defRPr>
            </a:lvl5pPr>
            <a:lvl6pPr indent="-317500" lvl="5" marL="2743200" algn="l">
              <a:lnSpc>
                <a:spcPct val="100000"/>
              </a:lnSpc>
              <a:spcBef>
                <a:spcPts val="400"/>
              </a:spcBef>
              <a:spcAft>
                <a:spcPts val="0"/>
              </a:spcAft>
              <a:buClr>
                <a:schemeClr val="accent6"/>
              </a:buClr>
              <a:buSzPts val="1400"/>
              <a:buFont typeface="Calibri"/>
              <a:buChar char="⚫"/>
              <a:defRPr sz="2000">
                <a:solidFill>
                  <a:schemeClr val="dk1"/>
                </a:solidFill>
                <a:latin typeface="Calibri"/>
                <a:ea typeface="Calibri"/>
                <a:cs typeface="Calibri"/>
                <a:sym typeface="Calibri"/>
              </a:defRPr>
            </a:lvl6pPr>
            <a:lvl7pPr indent="-317500" lvl="6" marL="3200400" algn="l">
              <a:lnSpc>
                <a:spcPct val="100000"/>
              </a:lnSpc>
              <a:spcBef>
                <a:spcPts val="360"/>
              </a:spcBef>
              <a:spcAft>
                <a:spcPts val="0"/>
              </a:spcAft>
              <a:buClr>
                <a:schemeClr val="accent1"/>
              </a:buClr>
              <a:buSzPts val="1400"/>
              <a:buFont typeface="Calibri"/>
              <a:buChar char="⚫"/>
              <a:defRPr sz="1800">
                <a:solidFill>
                  <a:schemeClr val="dk1"/>
                </a:solidFill>
                <a:latin typeface="Calibri"/>
                <a:ea typeface="Calibri"/>
                <a:cs typeface="Calibri"/>
                <a:sym typeface="Calibri"/>
              </a:defRPr>
            </a:lvl7pPr>
            <a:lvl8pPr indent="-317500" lvl="7" marL="3657600" algn="l">
              <a:lnSpc>
                <a:spcPct val="100000"/>
              </a:lnSpc>
              <a:spcBef>
                <a:spcPts val="360"/>
              </a:spcBef>
              <a:spcAft>
                <a:spcPts val="0"/>
              </a:spcAft>
              <a:buClr>
                <a:schemeClr val="accent2"/>
              </a:buClr>
              <a:buSzPts val="1400"/>
              <a:buFont typeface="Calibri"/>
              <a:buChar char="⚫"/>
              <a:defRPr sz="1800">
                <a:solidFill>
                  <a:schemeClr val="dk1"/>
                </a:solidFill>
                <a:latin typeface="Calibri"/>
                <a:ea typeface="Calibri"/>
                <a:cs typeface="Calibri"/>
                <a:sym typeface="Calibri"/>
              </a:defRPr>
            </a:lvl8pPr>
            <a:lvl9pPr indent="-317500" lvl="8" marL="4114800" algn="l">
              <a:lnSpc>
                <a:spcPct val="100000"/>
              </a:lnSpc>
              <a:spcBef>
                <a:spcPts val="360"/>
              </a:spcBef>
              <a:spcAft>
                <a:spcPts val="0"/>
              </a:spcAft>
              <a:buClr>
                <a:schemeClr val="accent3"/>
              </a:buClr>
              <a:buSzPts val="1400"/>
              <a:buFont typeface="Calibri"/>
              <a:buChar char="⚫"/>
              <a:defRPr sz="1800">
                <a:solidFill>
                  <a:schemeClr val="dk1"/>
                </a:solidFill>
                <a:latin typeface="Calibri"/>
                <a:ea typeface="Calibri"/>
                <a:cs typeface="Calibri"/>
                <a:sym typeface="Calibri"/>
              </a:defRPr>
            </a:lvl9pPr>
          </a:lstStyle>
          <a:p/>
        </p:txBody>
      </p:sp>
      <p:sp>
        <p:nvSpPr>
          <p:cNvPr id="102" name="Google Shape;102;p68"/>
          <p:cNvSpPr txBox="1"/>
          <p:nvPr>
            <p:ph idx="10" type="dt"/>
          </p:nvPr>
        </p:nvSpPr>
        <p:spPr>
          <a:xfrm>
            <a:off x="457200" y="6476999"/>
            <a:ext cx="2133600" cy="27432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SzPts val="1400"/>
              <a:buChar char="●"/>
              <a:defRPr b="0" i="0" sz="1200" u="none" cap="none" strike="noStrike">
                <a:solidFill>
                  <a:srgbClr val="414141"/>
                </a:solidFill>
                <a:latin typeface="Calibri"/>
                <a:ea typeface="Calibri"/>
                <a:cs typeface="Calibri"/>
                <a:sym typeface="Calibri"/>
              </a:defRPr>
            </a:lvl1pPr>
            <a:lvl2pPr lvl="1"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9pPr>
          </a:lstStyle>
          <a:p/>
        </p:txBody>
      </p:sp>
      <p:sp>
        <p:nvSpPr>
          <p:cNvPr id="103" name="Google Shape;103;p68"/>
          <p:cNvSpPr txBox="1"/>
          <p:nvPr>
            <p:ph idx="11" type="ftr"/>
          </p:nvPr>
        </p:nvSpPr>
        <p:spPr>
          <a:xfrm>
            <a:off x="2640597" y="6377459"/>
            <a:ext cx="3836404" cy="365125"/>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SzPts val="1400"/>
              <a:buChar char="●"/>
              <a:defRPr b="0" i="0" sz="1200" u="none" cap="none" strike="noStrike">
                <a:solidFill>
                  <a:srgbClr val="414141"/>
                </a:solidFill>
                <a:latin typeface="Calibri"/>
                <a:ea typeface="Calibri"/>
                <a:cs typeface="Calibri"/>
                <a:sym typeface="Calibri"/>
              </a:defRPr>
            </a:lvl1pPr>
            <a:lvl2pPr lvl="1"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9pPr>
          </a:lstStyle>
          <a:p/>
        </p:txBody>
      </p:sp>
      <p:sp>
        <p:nvSpPr>
          <p:cNvPr id="104" name="Google Shape;104;p68"/>
          <p:cNvSpPr txBox="1"/>
          <p:nvPr>
            <p:ph idx="12" type="sldNum"/>
          </p:nvPr>
        </p:nvSpPr>
        <p:spPr>
          <a:xfrm>
            <a:off x="8204396" y="6476999"/>
            <a:ext cx="733864" cy="274320"/>
          </a:xfrm>
          <a:prstGeom prst="rect">
            <a:avLst/>
          </a:prstGeom>
          <a:noFill/>
          <a:ln>
            <a:noFill/>
          </a:ln>
        </p:spPr>
        <p:txBody>
          <a:bodyPr anchorCtr="0" anchor="b" bIns="91425" lIns="91425" spcFirstLastPara="1" rIns="91425" wrap="square" tIns="91425">
            <a:noAutofit/>
          </a:bodyPr>
          <a:lstStyle>
            <a:lvl1pPr indent="0" lvl="0"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9pPr>
          </a:lstStyle>
          <a:p>
            <a:pPr indent="-88900" lvl="0" marL="0" rtl="0" algn="r">
              <a:spcBef>
                <a:spcPts val="0"/>
              </a:spcBef>
              <a:spcAft>
                <a:spcPts val="0"/>
              </a:spcAft>
              <a:buClr>
                <a:srgbClr val="000000"/>
              </a:buClr>
              <a:buSzPts val="1400"/>
              <a:buFont typeface="Arial"/>
              <a:buChar char="●"/>
            </a:pPr>
            <a:r>
              <a:t/>
            </a:r>
            <a:endParaRPr/>
          </a:p>
          <a:p>
            <a:pPr indent="-88900" lvl="1" marL="457200" rtl="0" algn="l">
              <a:spcBef>
                <a:spcPts val="0"/>
              </a:spcBef>
              <a:spcAft>
                <a:spcPts val="0"/>
              </a:spcAft>
              <a:buClr>
                <a:srgbClr val="000000"/>
              </a:buClr>
              <a:buSzPts val="1400"/>
              <a:buFont typeface="Arial"/>
              <a:buChar char="○"/>
            </a:pPr>
            <a:r>
              <a:t/>
            </a:r>
            <a:endParaRPr sz="1800">
              <a:solidFill>
                <a:schemeClr val="dk1"/>
              </a:solidFill>
            </a:endParaRPr>
          </a:p>
          <a:p>
            <a:pPr indent="-88900" lvl="2" marL="914400" rtl="0" algn="l">
              <a:spcBef>
                <a:spcPts val="0"/>
              </a:spcBef>
              <a:spcAft>
                <a:spcPts val="0"/>
              </a:spcAft>
              <a:buClr>
                <a:srgbClr val="000000"/>
              </a:buClr>
              <a:buSzPts val="1400"/>
              <a:buFont typeface="Arial"/>
              <a:buChar char="■"/>
            </a:pPr>
            <a:r>
              <a:t/>
            </a:r>
            <a:endParaRPr sz="1800">
              <a:solidFill>
                <a:schemeClr val="dk1"/>
              </a:solidFill>
            </a:endParaRPr>
          </a:p>
          <a:p>
            <a:pPr indent="-88900" lvl="3" marL="1371600" rtl="0" algn="l">
              <a:spcBef>
                <a:spcPts val="0"/>
              </a:spcBef>
              <a:spcAft>
                <a:spcPts val="0"/>
              </a:spcAft>
              <a:buClr>
                <a:srgbClr val="000000"/>
              </a:buClr>
              <a:buSzPts val="1400"/>
              <a:buFont typeface="Arial"/>
              <a:buChar char="●"/>
            </a:pPr>
            <a:r>
              <a:t/>
            </a:r>
            <a:endParaRPr sz="1800">
              <a:solidFill>
                <a:schemeClr val="dk1"/>
              </a:solidFill>
            </a:endParaRPr>
          </a:p>
          <a:p>
            <a:pPr indent="-88900" lvl="4" marL="1828800" rtl="0" algn="l">
              <a:spcBef>
                <a:spcPts val="0"/>
              </a:spcBef>
              <a:spcAft>
                <a:spcPts val="0"/>
              </a:spcAft>
              <a:buClr>
                <a:srgbClr val="000000"/>
              </a:buClr>
              <a:buSzPts val="1400"/>
              <a:buFont typeface="Arial"/>
              <a:buChar char="○"/>
            </a:pPr>
            <a:r>
              <a:t/>
            </a:r>
            <a:endParaRPr sz="1800">
              <a:solidFill>
                <a:schemeClr val="dk1"/>
              </a:solidFill>
            </a:endParaRPr>
          </a:p>
          <a:p>
            <a:pPr indent="-88900" lvl="5" marL="2286000" rtl="0" algn="l">
              <a:spcBef>
                <a:spcPts val="0"/>
              </a:spcBef>
              <a:spcAft>
                <a:spcPts val="0"/>
              </a:spcAft>
              <a:buClr>
                <a:srgbClr val="000000"/>
              </a:buClr>
              <a:buSzPts val="1400"/>
              <a:buFont typeface="Arial"/>
              <a:buChar char="■"/>
            </a:pPr>
            <a:r>
              <a:t/>
            </a:r>
            <a:endParaRPr sz="1800">
              <a:solidFill>
                <a:schemeClr val="dk1"/>
              </a:solidFill>
            </a:endParaRPr>
          </a:p>
          <a:p>
            <a:pPr indent="-88900" lvl="6" marL="2743200" rtl="0" algn="l">
              <a:spcBef>
                <a:spcPts val="0"/>
              </a:spcBef>
              <a:spcAft>
                <a:spcPts val="0"/>
              </a:spcAft>
              <a:buClr>
                <a:srgbClr val="000000"/>
              </a:buClr>
              <a:buSzPts val="1400"/>
              <a:buFont typeface="Arial"/>
              <a:buChar char="●"/>
            </a:pPr>
            <a:r>
              <a:t/>
            </a:r>
            <a:endParaRPr sz="1800">
              <a:solidFill>
                <a:schemeClr val="dk1"/>
              </a:solidFill>
            </a:endParaRPr>
          </a:p>
          <a:p>
            <a:pPr indent="-88900" lvl="7" marL="3200400" rtl="0" algn="l">
              <a:spcBef>
                <a:spcPts val="0"/>
              </a:spcBef>
              <a:spcAft>
                <a:spcPts val="0"/>
              </a:spcAft>
              <a:buClr>
                <a:srgbClr val="000000"/>
              </a:buClr>
              <a:buSzPts val="1400"/>
              <a:buFont typeface="Arial"/>
              <a:buChar char="○"/>
            </a:pPr>
            <a:r>
              <a:t/>
            </a:r>
            <a:endParaRPr sz="1800">
              <a:solidFill>
                <a:schemeClr val="dk1"/>
              </a:solidFill>
            </a:endParaRPr>
          </a:p>
          <a:p>
            <a:pPr indent="-88900" lvl="8" marL="3657600" rtl="0" algn="l">
              <a:spcBef>
                <a:spcPts val="0"/>
              </a:spcBef>
              <a:spcAft>
                <a:spcPts val="0"/>
              </a:spcAft>
              <a:buClr>
                <a:srgbClr val="000000"/>
              </a:buClr>
              <a:buSzPts val="1400"/>
              <a:buFont typeface="Arial"/>
              <a:buChar char="■"/>
            </a:pPr>
            <a:r>
              <a:t/>
            </a:r>
            <a:endParaRPr sz="1800">
              <a:solidFill>
                <a:schemeClr val="dk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59"/>
          <p:cNvSpPr txBox="1"/>
          <p:nvPr>
            <p:ph type="title"/>
          </p:nvPr>
        </p:nvSpPr>
        <p:spPr>
          <a:xfrm>
            <a:off x="457194" y="83703"/>
            <a:ext cx="8229600" cy="1252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lt1"/>
              </a:buClr>
              <a:buSzPts val="2500"/>
              <a:buFont typeface="Calibri"/>
              <a:buNone/>
              <a:defRPr b="1" sz="2500">
                <a:solidFill>
                  <a:schemeClr val="lt1"/>
                </a:solidFill>
                <a:latin typeface="Calibri"/>
                <a:ea typeface="Calibri"/>
                <a:cs typeface="Calibri"/>
                <a:sym typeface="Calibri"/>
              </a:defRPr>
            </a:lvl1pPr>
            <a:lvl2pPr lvl="1" algn="ctr">
              <a:lnSpc>
                <a:spcPct val="100000"/>
              </a:lnSpc>
              <a:spcBef>
                <a:spcPts val="0"/>
              </a:spcBef>
              <a:spcAft>
                <a:spcPts val="0"/>
              </a:spcAft>
              <a:buClr>
                <a:schemeClr val="lt1"/>
              </a:buClr>
              <a:buSzPts val="2500"/>
              <a:buChar char="○"/>
              <a:defRPr sz="2500">
                <a:solidFill>
                  <a:schemeClr val="lt1"/>
                </a:solidFill>
              </a:defRPr>
            </a:lvl2pPr>
            <a:lvl3pPr lvl="2" algn="ctr">
              <a:lnSpc>
                <a:spcPct val="100000"/>
              </a:lnSpc>
              <a:spcBef>
                <a:spcPts val="0"/>
              </a:spcBef>
              <a:spcAft>
                <a:spcPts val="0"/>
              </a:spcAft>
              <a:buClr>
                <a:schemeClr val="lt1"/>
              </a:buClr>
              <a:buSzPts val="2500"/>
              <a:buChar char="■"/>
              <a:defRPr sz="2500">
                <a:solidFill>
                  <a:schemeClr val="lt1"/>
                </a:solidFill>
              </a:defRPr>
            </a:lvl3pPr>
            <a:lvl4pPr lvl="3" algn="ctr">
              <a:lnSpc>
                <a:spcPct val="100000"/>
              </a:lnSpc>
              <a:spcBef>
                <a:spcPts val="0"/>
              </a:spcBef>
              <a:spcAft>
                <a:spcPts val="0"/>
              </a:spcAft>
              <a:buClr>
                <a:schemeClr val="lt1"/>
              </a:buClr>
              <a:buSzPts val="2500"/>
              <a:buChar char="●"/>
              <a:defRPr sz="2500">
                <a:solidFill>
                  <a:schemeClr val="lt1"/>
                </a:solidFill>
              </a:defRPr>
            </a:lvl4pPr>
            <a:lvl5pPr lvl="4" algn="ctr">
              <a:lnSpc>
                <a:spcPct val="100000"/>
              </a:lnSpc>
              <a:spcBef>
                <a:spcPts val="0"/>
              </a:spcBef>
              <a:spcAft>
                <a:spcPts val="0"/>
              </a:spcAft>
              <a:buClr>
                <a:schemeClr val="lt1"/>
              </a:buClr>
              <a:buSzPts val="2500"/>
              <a:buChar char="○"/>
              <a:defRPr sz="2500">
                <a:solidFill>
                  <a:schemeClr val="lt1"/>
                </a:solidFill>
              </a:defRPr>
            </a:lvl5pPr>
            <a:lvl6pPr lvl="5" algn="ctr">
              <a:lnSpc>
                <a:spcPct val="100000"/>
              </a:lnSpc>
              <a:spcBef>
                <a:spcPts val="0"/>
              </a:spcBef>
              <a:spcAft>
                <a:spcPts val="0"/>
              </a:spcAft>
              <a:buClr>
                <a:schemeClr val="lt1"/>
              </a:buClr>
              <a:buSzPts val="2500"/>
              <a:buChar char="■"/>
              <a:defRPr sz="2500">
                <a:solidFill>
                  <a:schemeClr val="lt1"/>
                </a:solidFill>
              </a:defRPr>
            </a:lvl6pPr>
            <a:lvl7pPr lvl="6" algn="ctr">
              <a:lnSpc>
                <a:spcPct val="100000"/>
              </a:lnSpc>
              <a:spcBef>
                <a:spcPts val="0"/>
              </a:spcBef>
              <a:spcAft>
                <a:spcPts val="0"/>
              </a:spcAft>
              <a:buClr>
                <a:schemeClr val="lt1"/>
              </a:buClr>
              <a:buSzPts val="2500"/>
              <a:buChar char="●"/>
              <a:defRPr sz="2500">
                <a:solidFill>
                  <a:schemeClr val="lt1"/>
                </a:solidFill>
              </a:defRPr>
            </a:lvl7pPr>
            <a:lvl8pPr lvl="7" algn="ctr">
              <a:lnSpc>
                <a:spcPct val="100000"/>
              </a:lnSpc>
              <a:spcBef>
                <a:spcPts val="0"/>
              </a:spcBef>
              <a:spcAft>
                <a:spcPts val="0"/>
              </a:spcAft>
              <a:buClr>
                <a:schemeClr val="lt1"/>
              </a:buClr>
              <a:buSzPts val="2500"/>
              <a:buChar char="○"/>
              <a:defRPr sz="2500">
                <a:solidFill>
                  <a:schemeClr val="lt1"/>
                </a:solidFill>
              </a:defRPr>
            </a:lvl8pPr>
            <a:lvl9pPr lvl="8" algn="ctr">
              <a:lnSpc>
                <a:spcPct val="100000"/>
              </a:lnSpc>
              <a:spcBef>
                <a:spcPts val="0"/>
              </a:spcBef>
              <a:spcAft>
                <a:spcPts val="0"/>
              </a:spcAft>
              <a:buClr>
                <a:schemeClr val="lt1"/>
              </a:buClr>
              <a:buSzPts val="2500"/>
              <a:buChar char="■"/>
              <a:defRPr sz="2500">
                <a:solidFill>
                  <a:schemeClr val="lt1"/>
                </a:solidFill>
              </a:defRPr>
            </a:lvl9pPr>
          </a:lstStyle>
          <a:p/>
        </p:txBody>
      </p:sp>
      <p:sp>
        <p:nvSpPr>
          <p:cNvPr id="27" name="Google Shape;27;p59"/>
          <p:cNvSpPr txBox="1"/>
          <p:nvPr>
            <p:ph idx="1" type="body"/>
          </p:nvPr>
        </p:nvSpPr>
        <p:spPr>
          <a:xfrm>
            <a:off x="457200" y="1775191"/>
            <a:ext cx="8229600" cy="4625609"/>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Clr>
                <a:schemeClr val="accent1"/>
              </a:buClr>
              <a:buSzPts val="1400"/>
              <a:buFont typeface="Calibri"/>
              <a:buChar char="◼"/>
              <a:defRPr sz="3200">
                <a:solidFill>
                  <a:schemeClr val="dk1"/>
                </a:solidFill>
                <a:latin typeface="Calibri"/>
                <a:ea typeface="Calibri"/>
                <a:cs typeface="Calibri"/>
                <a:sym typeface="Calibri"/>
              </a:defRPr>
            </a:lvl1pPr>
            <a:lvl2pPr indent="-317500" lvl="1" marL="914400" algn="l">
              <a:lnSpc>
                <a:spcPct val="100000"/>
              </a:lnSpc>
              <a:spcBef>
                <a:spcPts val="560"/>
              </a:spcBef>
              <a:spcAft>
                <a:spcPts val="0"/>
              </a:spcAft>
              <a:buClr>
                <a:schemeClr val="accent2"/>
              </a:buClr>
              <a:buSzPts val="1400"/>
              <a:buFont typeface="Calibri"/>
              <a:buChar char="▪"/>
              <a:defRPr sz="2800">
                <a:solidFill>
                  <a:schemeClr val="dk1"/>
                </a:solidFill>
                <a:latin typeface="Calibri"/>
                <a:ea typeface="Calibri"/>
                <a:cs typeface="Calibri"/>
                <a:sym typeface="Calibri"/>
              </a:defRPr>
            </a:lvl2pPr>
            <a:lvl3pPr indent="-317500" lvl="2" marL="1371600" algn="l">
              <a:lnSpc>
                <a:spcPct val="100000"/>
              </a:lnSpc>
              <a:spcBef>
                <a:spcPts val="480"/>
              </a:spcBef>
              <a:spcAft>
                <a:spcPts val="0"/>
              </a:spcAft>
              <a:buClr>
                <a:schemeClr val="accent3"/>
              </a:buClr>
              <a:buSzPts val="1400"/>
              <a:buFont typeface="Calibri"/>
              <a:buChar char="▪"/>
              <a:defRPr sz="2400">
                <a:solidFill>
                  <a:schemeClr val="dk1"/>
                </a:solidFill>
                <a:latin typeface="Calibri"/>
                <a:ea typeface="Calibri"/>
                <a:cs typeface="Calibri"/>
                <a:sym typeface="Calibri"/>
              </a:defRPr>
            </a:lvl3pPr>
            <a:lvl4pPr indent="-317500" lvl="3" marL="1828800" algn="l">
              <a:lnSpc>
                <a:spcPct val="100000"/>
              </a:lnSpc>
              <a:spcBef>
                <a:spcPts val="400"/>
              </a:spcBef>
              <a:spcAft>
                <a:spcPts val="0"/>
              </a:spcAft>
              <a:buClr>
                <a:schemeClr val="accent4"/>
              </a:buClr>
              <a:buSzPts val="1400"/>
              <a:buFont typeface="Calibri"/>
              <a:buChar char="▪"/>
              <a:defRPr sz="2000">
                <a:solidFill>
                  <a:schemeClr val="dk1"/>
                </a:solidFill>
                <a:latin typeface="Calibri"/>
                <a:ea typeface="Calibri"/>
                <a:cs typeface="Calibri"/>
                <a:sym typeface="Calibri"/>
              </a:defRPr>
            </a:lvl4pPr>
            <a:lvl5pPr indent="-317500" lvl="4" marL="2286000" algn="l">
              <a:lnSpc>
                <a:spcPct val="100000"/>
              </a:lnSpc>
              <a:spcBef>
                <a:spcPts val="400"/>
              </a:spcBef>
              <a:spcAft>
                <a:spcPts val="0"/>
              </a:spcAft>
              <a:buClr>
                <a:schemeClr val="accent5"/>
              </a:buClr>
              <a:buSzPts val="1400"/>
              <a:buFont typeface="Calibri"/>
              <a:buChar char=""/>
              <a:defRPr sz="2000">
                <a:solidFill>
                  <a:schemeClr val="dk1"/>
                </a:solidFill>
                <a:latin typeface="Calibri"/>
                <a:ea typeface="Calibri"/>
                <a:cs typeface="Calibri"/>
                <a:sym typeface="Calibri"/>
              </a:defRPr>
            </a:lvl5pPr>
            <a:lvl6pPr indent="-317500" lvl="5" marL="2743200" algn="l">
              <a:lnSpc>
                <a:spcPct val="100000"/>
              </a:lnSpc>
              <a:spcBef>
                <a:spcPts val="400"/>
              </a:spcBef>
              <a:spcAft>
                <a:spcPts val="0"/>
              </a:spcAft>
              <a:buClr>
                <a:schemeClr val="accent6"/>
              </a:buClr>
              <a:buSzPts val="1400"/>
              <a:buFont typeface="Calibri"/>
              <a:buChar char="⚫"/>
              <a:defRPr sz="2000">
                <a:solidFill>
                  <a:schemeClr val="dk1"/>
                </a:solidFill>
                <a:latin typeface="Calibri"/>
                <a:ea typeface="Calibri"/>
                <a:cs typeface="Calibri"/>
                <a:sym typeface="Calibri"/>
              </a:defRPr>
            </a:lvl6pPr>
            <a:lvl7pPr indent="-317500" lvl="6" marL="3200400" algn="l">
              <a:lnSpc>
                <a:spcPct val="100000"/>
              </a:lnSpc>
              <a:spcBef>
                <a:spcPts val="360"/>
              </a:spcBef>
              <a:spcAft>
                <a:spcPts val="0"/>
              </a:spcAft>
              <a:buClr>
                <a:schemeClr val="accent1"/>
              </a:buClr>
              <a:buSzPts val="1400"/>
              <a:buFont typeface="Calibri"/>
              <a:buChar char="⚫"/>
              <a:defRPr sz="1800">
                <a:solidFill>
                  <a:schemeClr val="dk1"/>
                </a:solidFill>
                <a:latin typeface="Calibri"/>
                <a:ea typeface="Calibri"/>
                <a:cs typeface="Calibri"/>
                <a:sym typeface="Calibri"/>
              </a:defRPr>
            </a:lvl7pPr>
            <a:lvl8pPr indent="-317500" lvl="7" marL="3657600" algn="l">
              <a:lnSpc>
                <a:spcPct val="100000"/>
              </a:lnSpc>
              <a:spcBef>
                <a:spcPts val="360"/>
              </a:spcBef>
              <a:spcAft>
                <a:spcPts val="0"/>
              </a:spcAft>
              <a:buClr>
                <a:schemeClr val="accent2"/>
              </a:buClr>
              <a:buSzPts val="1400"/>
              <a:buFont typeface="Calibri"/>
              <a:buChar char="⚫"/>
              <a:defRPr sz="1800">
                <a:solidFill>
                  <a:schemeClr val="dk1"/>
                </a:solidFill>
                <a:latin typeface="Calibri"/>
                <a:ea typeface="Calibri"/>
                <a:cs typeface="Calibri"/>
                <a:sym typeface="Calibri"/>
              </a:defRPr>
            </a:lvl8pPr>
            <a:lvl9pPr indent="-317500" lvl="8" marL="4114800" algn="l">
              <a:lnSpc>
                <a:spcPct val="100000"/>
              </a:lnSpc>
              <a:spcBef>
                <a:spcPts val="360"/>
              </a:spcBef>
              <a:spcAft>
                <a:spcPts val="0"/>
              </a:spcAft>
              <a:buClr>
                <a:schemeClr val="accent3"/>
              </a:buClr>
              <a:buSzPts val="1400"/>
              <a:buFont typeface="Calibri"/>
              <a:buChar char="⚫"/>
              <a:defRPr sz="1800">
                <a:solidFill>
                  <a:schemeClr val="dk1"/>
                </a:solidFill>
                <a:latin typeface="Calibri"/>
                <a:ea typeface="Calibri"/>
                <a:cs typeface="Calibri"/>
                <a:sym typeface="Calibri"/>
              </a:defRPr>
            </a:lvl9pPr>
          </a:lstStyle>
          <a:p/>
        </p:txBody>
      </p:sp>
      <p:sp>
        <p:nvSpPr>
          <p:cNvPr id="28" name="Google Shape;28;p59"/>
          <p:cNvSpPr txBox="1"/>
          <p:nvPr>
            <p:ph idx="10" type="dt"/>
          </p:nvPr>
        </p:nvSpPr>
        <p:spPr>
          <a:xfrm>
            <a:off x="457200" y="6476999"/>
            <a:ext cx="2133600" cy="27432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SzPts val="1400"/>
              <a:buChar char="●"/>
              <a:defRPr b="0" i="0" sz="1200" u="none" cap="none" strike="noStrike">
                <a:solidFill>
                  <a:srgbClr val="414141"/>
                </a:solidFill>
                <a:latin typeface="Calibri"/>
                <a:ea typeface="Calibri"/>
                <a:cs typeface="Calibri"/>
                <a:sym typeface="Calibri"/>
              </a:defRPr>
            </a:lvl1pPr>
            <a:lvl2pPr lvl="1"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9pPr>
          </a:lstStyle>
          <a:p/>
        </p:txBody>
      </p:sp>
      <p:sp>
        <p:nvSpPr>
          <p:cNvPr id="29" name="Google Shape;29;p59"/>
          <p:cNvSpPr txBox="1"/>
          <p:nvPr>
            <p:ph idx="11" type="ftr"/>
          </p:nvPr>
        </p:nvSpPr>
        <p:spPr>
          <a:xfrm>
            <a:off x="2640596" y="6476999"/>
            <a:ext cx="5507719" cy="27432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SzPts val="1400"/>
              <a:buChar char="●"/>
              <a:defRPr b="0" i="0" sz="1200" u="none" cap="none" strike="noStrike">
                <a:solidFill>
                  <a:srgbClr val="414141"/>
                </a:solidFill>
                <a:latin typeface="Calibri"/>
                <a:ea typeface="Calibri"/>
                <a:cs typeface="Calibri"/>
                <a:sym typeface="Calibri"/>
              </a:defRPr>
            </a:lvl1pPr>
            <a:lvl2pPr lvl="1"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9pPr>
          </a:lstStyle>
          <a:p/>
        </p:txBody>
      </p:sp>
      <p:sp>
        <p:nvSpPr>
          <p:cNvPr id="30" name="Google Shape;30;p59"/>
          <p:cNvSpPr txBox="1"/>
          <p:nvPr>
            <p:ph idx="12" type="sldNum"/>
          </p:nvPr>
        </p:nvSpPr>
        <p:spPr>
          <a:xfrm>
            <a:off x="8204396" y="6476999"/>
            <a:ext cx="733864" cy="274320"/>
          </a:xfrm>
          <a:prstGeom prst="rect">
            <a:avLst/>
          </a:prstGeom>
          <a:noFill/>
          <a:ln>
            <a:noFill/>
          </a:ln>
        </p:spPr>
        <p:txBody>
          <a:bodyPr anchorCtr="0" anchor="b" bIns="91425" lIns="91425" spcFirstLastPara="1" rIns="91425" wrap="square" tIns="91425">
            <a:noAutofit/>
          </a:bodyPr>
          <a:lstStyle>
            <a:lvl1pPr indent="0" lvl="0"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9pPr>
          </a:lstStyle>
          <a:p>
            <a:pPr indent="-88900" lvl="0" marL="0" rtl="0" algn="r">
              <a:spcBef>
                <a:spcPts val="0"/>
              </a:spcBef>
              <a:spcAft>
                <a:spcPts val="0"/>
              </a:spcAft>
              <a:buClr>
                <a:srgbClr val="000000"/>
              </a:buClr>
              <a:buSzPts val="1400"/>
              <a:buFont typeface="Arial"/>
              <a:buChar char="●"/>
            </a:pPr>
            <a:r>
              <a:t/>
            </a:r>
            <a:endParaRPr/>
          </a:p>
          <a:p>
            <a:pPr indent="-88900" lvl="1" marL="457200" rtl="0" algn="l">
              <a:spcBef>
                <a:spcPts val="0"/>
              </a:spcBef>
              <a:spcAft>
                <a:spcPts val="0"/>
              </a:spcAft>
              <a:buClr>
                <a:srgbClr val="000000"/>
              </a:buClr>
              <a:buSzPts val="1400"/>
              <a:buFont typeface="Arial"/>
              <a:buChar char="○"/>
            </a:pPr>
            <a:r>
              <a:t/>
            </a:r>
            <a:endParaRPr sz="1800">
              <a:solidFill>
                <a:schemeClr val="dk1"/>
              </a:solidFill>
            </a:endParaRPr>
          </a:p>
          <a:p>
            <a:pPr indent="-88900" lvl="2" marL="914400" rtl="0" algn="l">
              <a:spcBef>
                <a:spcPts val="0"/>
              </a:spcBef>
              <a:spcAft>
                <a:spcPts val="0"/>
              </a:spcAft>
              <a:buClr>
                <a:srgbClr val="000000"/>
              </a:buClr>
              <a:buSzPts val="1400"/>
              <a:buFont typeface="Arial"/>
              <a:buChar char="■"/>
            </a:pPr>
            <a:r>
              <a:t/>
            </a:r>
            <a:endParaRPr sz="1800">
              <a:solidFill>
                <a:schemeClr val="dk1"/>
              </a:solidFill>
            </a:endParaRPr>
          </a:p>
          <a:p>
            <a:pPr indent="-88900" lvl="3" marL="1371600" rtl="0" algn="l">
              <a:spcBef>
                <a:spcPts val="0"/>
              </a:spcBef>
              <a:spcAft>
                <a:spcPts val="0"/>
              </a:spcAft>
              <a:buClr>
                <a:srgbClr val="000000"/>
              </a:buClr>
              <a:buSzPts val="1400"/>
              <a:buFont typeface="Arial"/>
              <a:buChar char="●"/>
            </a:pPr>
            <a:r>
              <a:t/>
            </a:r>
            <a:endParaRPr sz="1800">
              <a:solidFill>
                <a:schemeClr val="dk1"/>
              </a:solidFill>
            </a:endParaRPr>
          </a:p>
          <a:p>
            <a:pPr indent="-88900" lvl="4" marL="1828800" rtl="0" algn="l">
              <a:spcBef>
                <a:spcPts val="0"/>
              </a:spcBef>
              <a:spcAft>
                <a:spcPts val="0"/>
              </a:spcAft>
              <a:buClr>
                <a:srgbClr val="000000"/>
              </a:buClr>
              <a:buSzPts val="1400"/>
              <a:buFont typeface="Arial"/>
              <a:buChar char="○"/>
            </a:pPr>
            <a:r>
              <a:t/>
            </a:r>
            <a:endParaRPr sz="1800">
              <a:solidFill>
                <a:schemeClr val="dk1"/>
              </a:solidFill>
            </a:endParaRPr>
          </a:p>
          <a:p>
            <a:pPr indent="-88900" lvl="5" marL="2286000" rtl="0" algn="l">
              <a:spcBef>
                <a:spcPts val="0"/>
              </a:spcBef>
              <a:spcAft>
                <a:spcPts val="0"/>
              </a:spcAft>
              <a:buClr>
                <a:srgbClr val="000000"/>
              </a:buClr>
              <a:buSzPts val="1400"/>
              <a:buFont typeface="Arial"/>
              <a:buChar char="■"/>
            </a:pPr>
            <a:r>
              <a:t/>
            </a:r>
            <a:endParaRPr sz="1800">
              <a:solidFill>
                <a:schemeClr val="dk1"/>
              </a:solidFill>
            </a:endParaRPr>
          </a:p>
          <a:p>
            <a:pPr indent="-88900" lvl="6" marL="2743200" rtl="0" algn="l">
              <a:spcBef>
                <a:spcPts val="0"/>
              </a:spcBef>
              <a:spcAft>
                <a:spcPts val="0"/>
              </a:spcAft>
              <a:buClr>
                <a:srgbClr val="000000"/>
              </a:buClr>
              <a:buSzPts val="1400"/>
              <a:buFont typeface="Arial"/>
              <a:buChar char="●"/>
            </a:pPr>
            <a:r>
              <a:t/>
            </a:r>
            <a:endParaRPr sz="1800">
              <a:solidFill>
                <a:schemeClr val="dk1"/>
              </a:solidFill>
            </a:endParaRPr>
          </a:p>
          <a:p>
            <a:pPr indent="-88900" lvl="7" marL="3200400" rtl="0" algn="l">
              <a:spcBef>
                <a:spcPts val="0"/>
              </a:spcBef>
              <a:spcAft>
                <a:spcPts val="0"/>
              </a:spcAft>
              <a:buClr>
                <a:srgbClr val="000000"/>
              </a:buClr>
              <a:buSzPts val="1400"/>
              <a:buFont typeface="Arial"/>
              <a:buChar char="○"/>
            </a:pPr>
            <a:r>
              <a:t/>
            </a:r>
            <a:endParaRPr sz="1800">
              <a:solidFill>
                <a:schemeClr val="dk1"/>
              </a:solidFill>
            </a:endParaRPr>
          </a:p>
          <a:p>
            <a:pPr indent="-88900" lvl="8" marL="3657600" rtl="0" algn="l">
              <a:spcBef>
                <a:spcPts val="0"/>
              </a:spcBef>
              <a:spcAft>
                <a:spcPts val="0"/>
              </a:spcAft>
              <a:buClr>
                <a:srgbClr val="000000"/>
              </a:buClr>
              <a:buSzPts val="1400"/>
              <a:buFont typeface="Arial"/>
              <a:buChar char="■"/>
            </a:pPr>
            <a:r>
              <a:t/>
            </a:r>
            <a:endParaRPr sz="1800">
              <a:solidFill>
                <a:schemeClr val="dk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OBJECT_1">
    <p:spTree>
      <p:nvGrpSpPr>
        <p:cNvPr id="31" name="Shape 31"/>
        <p:cNvGrpSpPr/>
        <p:nvPr/>
      </p:nvGrpSpPr>
      <p:grpSpPr>
        <a:xfrm>
          <a:off x="0" y="0"/>
          <a:ext cx="0" cy="0"/>
          <a:chOff x="0" y="0"/>
          <a:chExt cx="0" cy="0"/>
        </a:xfrm>
      </p:grpSpPr>
      <p:sp>
        <p:nvSpPr>
          <p:cNvPr id="32" name="Google Shape;32;g2606b16a8b1_1_80"/>
          <p:cNvSpPr/>
          <p:nvPr/>
        </p:nvSpPr>
        <p:spPr>
          <a:xfrm>
            <a:off x="0" y="-56275"/>
            <a:ext cx="9144000" cy="1482300"/>
          </a:xfrm>
          <a:prstGeom prst="rect">
            <a:avLst/>
          </a:prstGeom>
          <a:solidFill>
            <a:srgbClr val="0937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g2606b16a8b1_1_80"/>
          <p:cNvSpPr txBox="1"/>
          <p:nvPr>
            <p:ph type="title"/>
          </p:nvPr>
        </p:nvSpPr>
        <p:spPr>
          <a:xfrm>
            <a:off x="457194" y="83703"/>
            <a:ext cx="8229600" cy="12528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lt1"/>
              </a:buClr>
              <a:buSzPts val="2500"/>
              <a:buFont typeface="Calibri"/>
              <a:buNone/>
              <a:defRPr b="1" sz="2500">
                <a:solidFill>
                  <a:schemeClr val="lt1"/>
                </a:solidFill>
                <a:latin typeface="Calibri"/>
                <a:ea typeface="Calibri"/>
                <a:cs typeface="Calibri"/>
                <a:sym typeface="Calibri"/>
              </a:defRPr>
            </a:lvl1pPr>
            <a:lvl2pPr lvl="1" rtl="0" algn="ctr">
              <a:lnSpc>
                <a:spcPct val="100000"/>
              </a:lnSpc>
              <a:spcBef>
                <a:spcPts val="0"/>
              </a:spcBef>
              <a:spcAft>
                <a:spcPts val="0"/>
              </a:spcAft>
              <a:buClr>
                <a:schemeClr val="lt1"/>
              </a:buClr>
              <a:buSzPts val="2500"/>
              <a:buChar char="○"/>
              <a:defRPr sz="2500">
                <a:solidFill>
                  <a:schemeClr val="lt1"/>
                </a:solidFill>
              </a:defRPr>
            </a:lvl2pPr>
            <a:lvl3pPr lvl="2" rtl="0" algn="ctr">
              <a:lnSpc>
                <a:spcPct val="100000"/>
              </a:lnSpc>
              <a:spcBef>
                <a:spcPts val="0"/>
              </a:spcBef>
              <a:spcAft>
                <a:spcPts val="0"/>
              </a:spcAft>
              <a:buClr>
                <a:schemeClr val="lt1"/>
              </a:buClr>
              <a:buSzPts val="2500"/>
              <a:buChar char="■"/>
              <a:defRPr sz="2500">
                <a:solidFill>
                  <a:schemeClr val="lt1"/>
                </a:solidFill>
              </a:defRPr>
            </a:lvl3pPr>
            <a:lvl4pPr lvl="3" rtl="0" algn="ctr">
              <a:lnSpc>
                <a:spcPct val="100000"/>
              </a:lnSpc>
              <a:spcBef>
                <a:spcPts val="0"/>
              </a:spcBef>
              <a:spcAft>
                <a:spcPts val="0"/>
              </a:spcAft>
              <a:buClr>
                <a:schemeClr val="lt1"/>
              </a:buClr>
              <a:buSzPts val="2500"/>
              <a:buChar char="●"/>
              <a:defRPr sz="2500">
                <a:solidFill>
                  <a:schemeClr val="lt1"/>
                </a:solidFill>
              </a:defRPr>
            </a:lvl4pPr>
            <a:lvl5pPr lvl="4" rtl="0" algn="ctr">
              <a:lnSpc>
                <a:spcPct val="100000"/>
              </a:lnSpc>
              <a:spcBef>
                <a:spcPts val="0"/>
              </a:spcBef>
              <a:spcAft>
                <a:spcPts val="0"/>
              </a:spcAft>
              <a:buClr>
                <a:schemeClr val="lt1"/>
              </a:buClr>
              <a:buSzPts val="2500"/>
              <a:buChar char="○"/>
              <a:defRPr sz="2500">
                <a:solidFill>
                  <a:schemeClr val="lt1"/>
                </a:solidFill>
              </a:defRPr>
            </a:lvl5pPr>
            <a:lvl6pPr lvl="5" rtl="0" algn="ctr">
              <a:lnSpc>
                <a:spcPct val="100000"/>
              </a:lnSpc>
              <a:spcBef>
                <a:spcPts val="0"/>
              </a:spcBef>
              <a:spcAft>
                <a:spcPts val="0"/>
              </a:spcAft>
              <a:buClr>
                <a:schemeClr val="lt1"/>
              </a:buClr>
              <a:buSzPts val="2500"/>
              <a:buChar char="■"/>
              <a:defRPr sz="2500">
                <a:solidFill>
                  <a:schemeClr val="lt1"/>
                </a:solidFill>
              </a:defRPr>
            </a:lvl6pPr>
            <a:lvl7pPr lvl="6" rtl="0" algn="ctr">
              <a:lnSpc>
                <a:spcPct val="100000"/>
              </a:lnSpc>
              <a:spcBef>
                <a:spcPts val="0"/>
              </a:spcBef>
              <a:spcAft>
                <a:spcPts val="0"/>
              </a:spcAft>
              <a:buClr>
                <a:schemeClr val="lt1"/>
              </a:buClr>
              <a:buSzPts val="2500"/>
              <a:buChar char="●"/>
              <a:defRPr sz="2500">
                <a:solidFill>
                  <a:schemeClr val="lt1"/>
                </a:solidFill>
              </a:defRPr>
            </a:lvl7pPr>
            <a:lvl8pPr lvl="7" rtl="0" algn="ctr">
              <a:lnSpc>
                <a:spcPct val="100000"/>
              </a:lnSpc>
              <a:spcBef>
                <a:spcPts val="0"/>
              </a:spcBef>
              <a:spcAft>
                <a:spcPts val="0"/>
              </a:spcAft>
              <a:buClr>
                <a:schemeClr val="lt1"/>
              </a:buClr>
              <a:buSzPts val="2500"/>
              <a:buChar char="○"/>
              <a:defRPr sz="2500">
                <a:solidFill>
                  <a:schemeClr val="lt1"/>
                </a:solidFill>
              </a:defRPr>
            </a:lvl8pPr>
            <a:lvl9pPr lvl="8" rtl="0" algn="ctr">
              <a:lnSpc>
                <a:spcPct val="100000"/>
              </a:lnSpc>
              <a:spcBef>
                <a:spcPts val="0"/>
              </a:spcBef>
              <a:spcAft>
                <a:spcPts val="0"/>
              </a:spcAft>
              <a:buClr>
                <a:schemeClr val="lt1"/>
              </a:buClr>
              <a:buSzPts val="2500"/>
              <a:buChar char="■"/>
              <a:defRPr sz="2500">
                <a:solidFill>
                  <a:schemeClr val="lt1"/>
                </a:solidFill>
              </a:defRPr>
            </a:lvl9pPr>
          </a:lstStyle>
          <a:p/>
        </p:txBody>
      </p:sp>
      <p:sp>
        <p:nvSpPr>
          <p:cNvPr id="34" name="Google Shape;34;g2606b16a8b1_1_80"/>
          <p:cNvSpPr txBox="1"/>
          <p:nvPr>
            <p:ph idx="1" type="body"/>
          </p:nvPr>
        </p:nvSpPr>
        <p:spPr>
          <a:xfrm>
            <a:off x="457200" y="1775191"/>
            <a:ext cx="8229600" cy="4625700"/>
          </a:xfrm>
          <a:prstGeom prst="rect">
            <a:avLst/>
          </a:prstGeom>
          <a:noFill/>
          <a:ln>
            <a:noFill/>
          </a:ln>
        </p:spPr>
        <p:txBody>
          <a:bodyPr anchorCtr="0" anchor="t" bIns="91425" lIns="91425" spcFirstLastPara="1" rIns="91425" wrap="square" tIns="91425">
            <a:noAutofit/>
          </a:bodyPr>
          <a:lstStyle>
            <a:lvl1pPr indent="-317500" lvl="0" marL="457200" rtl="0" algn="l">
              <a:lnSpc>
                <a:spcPct val="100000"/>
              </a:lnSpc>
              <a:spcBef>
                <a:spcPts val="0"/>
              </a:spcBef>
              <a:spcAft>
                <a:spcPts val="0"/>
              </a:spcAft>
              <a:buClr>
                <a:schemeClr val="accent1"/>
              </a:buClr>
              <a:buSzPts val="1400"/>
              <a:buFont typeface="Calibri"/>
              <a:buChar char="◼"/>
              <a:defRPr sz="3200">
                <a:solidFill>
                  <a:schemeClr val="dk1"/>
                </a:solidFill>
                <a:latin typeface="Calibri"/>
                <a:ea typeface="Calibri"/>
                <a:cs typeface="Calibri"/>
                <a:sym typeface="Calibri"/>
              </a:defRPr>
            </a:lvl1pPr>
            <a:lvl2pPr indent="-317500" lvl="1" marL="914400" rtl="0" algn="l">
              <a:lnSpc>
                <a:spcPct val="100000"/>
              </a:lnSpc>
              <a:spcBef>
                <a:spcPts val="560"/>
              </a:spcBef>
              <a:spcAft>
                <a:spcPts val="0"/>
              </a:spcAft>
              <a:buClr>
                <a:schemeClr val="accent2"/>
              </a:buClr>
              <a:buSzPts val="1400"/>
              <a:buFont typeface="Calibri"/>
              <a:buChar char="▪"/>
              <a:defRPr sz="2800">
                <a:solidFill>
                  <a:schemeClr val="dk1"/>
                </a:solidFill>
                <a:latin typeface="Calibri"/>
                <a:ea typeface="Calibri"/>
                <a:cs typeface="Calibri"/>
                <a:sym typeface="Calibri"/>
              </a:defRPr>
            </a:lvl2pPr>
            <a:lvl3pPr indent="-317500" lvl="2" marL="1371600" rtl="0" algn="l">
              <a:lnSpc>
                <a:spcPct val="100000"/>
              </a:lnSpc>
              <a:spcBef>
                <a:spcPts val="480"/>
              </a:spcBef>
              <a:spcAft>
                <a:spcPts val="0"/>
              </a:spcAft>
              <a:buClr>
                <a:schemeClr val="accent3"/>
              </a:buClr>
              <a:buSzPts val="1400"/>
              <a:buFont typeface="Calibri"/>
              <a:buChar char="▪"/>
              <a:defRPr sz="2400">
                <a:solidFill>
                  <a:schemeClr val="dk1"/>
                </a:solidFill>
                <a:latin typeface="Calibri"/>
                <a:ea typeface="Calibri"/>
                <a:cs typeface="Calibri"/>
                <a:sym typeface="Calibri"/>
              </a:defRPr>
            </a:lvl3pPr>
            <a:lvl4pPr indent="-317500" lvl="3" marL="1828800" rtl="0" algn="l">
              <a:lnSpc>
                <a:spcPct val="100000"/>
              </a:lnSpc>
              <a:spcBef>
                <a:spcPts val="400"/>
              </a:spcBef>
              <a:spcAft>
                <a:spcPts val="0"/>
              </a:spcAft>
              <a:buClr>
                <a:schemeClr val="accent4"/>
              </a:buClr>
              <a:buSzPts val="1400"/>
              <a:buFont typeface="Calibri"/>
              <a:buChar char="▪"/>
              <a:defRPr sz="2000">
                <a:solidFill>
                  <a:schemeClr val="dk1"/>
                </a:solidFill>
                <a:latin typeface="Calibri"/>
                <a:ea typeface="Calibri"/>
                <a:cs typeface="Calibri"/>
                <a:sym typeface="Calibri"/>
              </a:defRPr>
            </a:lvl4pPr>
            <a:lvl5pPr indent="-317500" lvl="4" marL="2286000" rtl="0" algn="l">
              <a:lnSpc>
                <a:spcPct val="100000"/>
              </a:lnSpc>
              <a:spcBef>
                <a:spcPts val="400"/>
              </a:spcBef>
              <a:spcAft>
                <a:spcPts val="0"/>
              </a:spcAft>
              <a:buClr>
                <a:schemeClr val="accent5"/>
              </a:buClr>
              <a:buSzPts val="1400"/>
              <a:buFont typeface="Calibri"/>
              <a:buChar char=""/>
              <a:defRPr sz="2000">
                <a:solidFill>
                  <a:schemeClr val="dk1"/>
                </a:solidFill>
                <a:latin typeface="Calibri"/>
                <a:ea typeface="Calibri"/>
                <a:cs typeface="Calibri"/>
                <a:sym typeface="Calibri"/>
              </a:defRPr>
            </a:lvl5pPr>
            <a:lvl6pPr indent="-317500" lvl="5" marL="2743200" rtl="0" algn="l">
              <a:lnSpc>
                <a:spcPct val="100000"/>
              </a:lnSpc>
              <a:spcBef>
                <a:spcPts val="400"/>
              </a:spcBef>
              <a:spcAft>
                <a:spcPts val="0"/>
              </a:spcAft>
              <a:buClr>
                <a:schemeClr val="accent6"/>
              </a:buClr>
              <a:buSzPts val="1400"/>
              <a:buFont typeface="Calibri"/>
              <a:buChar char="⚫"/>
              <a:defRPr sz="2000">
                <a:solidFill>
                  <a:schemeClr val="dk1"/>
                </a:solidFill>
                <a:latin typeface="Calibri"/>
                <a:ea typeface="Calibri"/>
                <a:cs typeface="Calibri"/>
                <a:sym typeface="Calibri"/>
              </a:defRPr>
            </a:lvl6pPr>
            <a:lvl7pPr indent="-317500" lvl="6" marL="3200400" rtl="0" algn="l">
              <a:lnSpc>
                <a:spcPct val="100000"/>
              </a:lnSpc>
              <a:spcBef>
                <a:spcPts val="360"/>
              </a:spcBef>
              <a:spcAft>
                <a:spcPts val="0"/>
              </a:spcAft>
              <a:buClr>
                <a:schemeClr val="accent1"/>
              </a:buClr>
              <a:buSzPts val="1400"/>
              <a:buFont typeface="Calibri"/>
              <a:buChar char="⚫"/>
              <a:defRPr sz="1800">
                <a:solidFill>
                  <a:schemeClr val="dk1"/>
                </a:solidFill>
                <a:latin typeface="Calibri"/>
                <a:ea typeface="Calibri"/>
                <a:cs typeface="Calibri"/>
                <a:sym typeface="Calibri"/>
              </a:defRPr>
            </a:lvl7pPr>
            <a:lvl8pPr indent="-317500" lvl="7" marL="3657600" rtl="0" algn="l">
              <a:lnSpc>
                <a:spcPct val="100000"/>
              </a:lnSpc>
              <a:spcBef>
                <a:spcPts val="360"/>
              </a:spcBef>
              <a:spcAft>
                <a:spcPts val="0"/>
              </a:spcAft>
              <a:buClr>
                <a:schemeClr val="accent2"/>
              </a:buClr>
              <a:buSzPts val="1400"/>
              <a:buFont typeface="Calibri"/>
              <a:buChar char="⚫"/>
              <a:defRPr sz="1800">
                <a:solidFill>
                  <a:schemeClr val="dk1"/>
                </a:solidFill>
                <a:latin typeface="Calibri"/>
                <a:ea typeface="Calibri"/>
                <a:cs typeface="Calibri"/>
                <a:sym typeface="Calibri"/>
              </a:defRPr>
            </a:lvl8pPr>
            <a:lvl9pPr indent="-317500" lvl="8" marL="4114800" rtl="0" algn="l">
              <a:lnSpc>
                <a:spcPct val="100000"/>
              </a:lnSpc>
              <a:spcBef>
                <a:spcPts val="360"/>
              </a:spcBef>
              <a:spcAft>
                <a:spcPts val="0"/>
              </a:spcAft>
              <a:buClr>
                <a:schemeClr val="accent3"/>
              </a:buClr>
              <a:buSzPts val="1400"/>
              <a:buFont typeface="Calibri"/>
              <a:buChar char="⚫"/>
              <a:defRPr sz="1800">
                <a:solidFill>
                  <a:schemeClr val="dk1"/>
                </a:solidFill>
                <a:latin typeface="Calibri"/>
                <a:ea typeface="Calibri"/>
                <a:cs typeface="Calibri"/>
                <a:sym typeface="Calibri"/>
              </a:defRPr>
            </a:lvl9pPr>
          </a:lstStyle>
          <a:p/>
        </p:txBody>
      </p:sp>
      <p:sp>
        <p:nvSpPr>
          <p:cNvPr id="35" name="Google Shape;35;g2606b16a8b1_1_80"/>
          <p:cNvSpPr txBox="1"/>
          <p:nvPr>
            <p:ph idx="10" type="dt"/>
          </p:nvPr>
        </p:nvSpPr>
        <p:spPr>
          <a:xfrm>
            <a:off x="457200" y="6476999"/>
            <a:ext cx="2133600" cy="274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SzPts val="1400"/>
              <a:buChar char="●"/>
              <a:defRPr b="0" i="0" sz="1200" u="none" cap="none" strike="noStrike">
                <a:solidFill>
                  <a:srgbClr val="414141"/>
                </a:solidFill>
                <a:latin typeface="Calibri"/>
                <a:ea typeface="Calibri"/>
                <a:cs typeface="Calibri"/>
                <a:sym typeface="Calibri"/>
              </a:defRPr>
            </a:lvl1pPr>
            <a:lvl2pPr lvl="1" marR="0" rtl="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9pPr>
          </a:lstStyle>
          <a:p/>
        </p:txBody>
      </p:sp>
      <p:sp>
        <p:nvSpPr>
          <p:cNvPr id="36" name="Google Shape;36;g2606b16a8b1_1_80"/>
          <p:cNvSpPr txBox="1"/>
          <p:nvPr>
            <p:ph idx="11" type="ftr"/>
          </p:nvPr>
        </p:nvSpPr>
        <p:spPr>
          <a:xfrm>
            <a:off x="2640596" y="6476999"/>
            <a:ext cx="5507700" cy="274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SzPts val="1400"/>
              <a:buChar char="●"/>
              <a:defRPr b="0" i="0" sz="1200" u="none" cap="none" strike="noStrike">
                <a:solidFill>
                  <a:srgbClr val="414141"/>
                </a:solidFill>
                <a:latin typeface="Calibri"/>
                <a:ea typeface="Calibri"/>
                <a:cs typeface="Calibri"/>
                <a:sym typeface="Calibri"/>
              </a:defRPr>
            </a:lvl1pPr>
            <a:lvl2pPr lvl="1" marR="0" rtl="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9pPr>
          </a:lstStyle>
          <a:p/>
        </p:txBody>
      </p:sp>
      <p:sp>
        <p:nvSpPr>
          <p:cNvPr id="37" name="Google Shape;37;g2606b16a8b1_1_80"/>
          <p:cNvSpPr txBox="1"/>
          <p:nvPr>
            <p:ph idx="12" type="sldNum"/>
          </p:nvPr>
        </p:nvSpPr>
        <p:spPr>
          <a:xfrm>
            <a:off x="8204396" y="6476999"/>
            <a:ext cx="733800" cy="274200"/>
          </a:xfrm>
          <a:prstGeom prst="rect">
            <a:avLst/>
          </a:prstGeom>
          <a:noFill/>
          <a:ln>
            <a:noFill/>
          </a:ln>
        </p:spPr>
        <p:txBody>
          <a:bodyPr anchorCtr="0" anchor="b"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9pPr>
          </a:lstStyle>
          <a:p>
            <a:pPr indent="-88900" lvl="0" marL="0" rtl="0" algn="r">
              <a:spcBef>
                <a:spcPts val="0"/>
              </a:spcBef>
              <a:spcAft>
                <a:spcPts val="0"/>
              </a:spcAft>
              <a:buClr>
                <a:srgbClr val="000000"/>
              </a:buClr>
              <a:buSzPts val="1400"/>
              <a:buFont typeface="Arial"/>
              <a:buChar char="●"/>
            </a:pPr>
            <a:r>
              <a:t/>
            </a:r>
            <a:endParaRPr/>
          </a:p>
          <a:p>
            <a:pPr indent="-88900" lvl="1" marL="457200" rtl="0" algn="l">
              <a:spcBef>
                <a:spcPts val="0"/>
              </a:spcBef>
              <a:spcAft>
                <a:spcPts val="0"/>
              </a:spcAft>
              <a:buClr>
                <a:srgbClr val="000000"/>
              </a:buClr>
              <a:buSzPts val="1400"/>
              <a:buFont typeface="Arial"/>
              <a:buChar char="○"/>
            </a:pPr>
            <a:r>
              <a:t/>
            </a:r>
            <a:endParaRPr sz="1800">
              <a:solidFill>
                <a:schemeClr val="dk1"/>
              </a:solidFill>
            </a:endParaRPr>
          </a:p>
          <a:p>
            <a:pPr indent="-88900" lvl="2" marL="914400" rtl="0" algn="l">
              <a:spcBef>
                <a:spcPts val="0"/>
              </a:spcBef>
              <a:spcAft>
                <a:spcPts val="0"/>
              </a:spcAft>
              <a:buClr>
                <a:srgbClr val="000000"/>
              </a:buClr>
              <a:buSzPts val="1400"/>
              <a:buFont typeface="Arial"/>
              <a:buChar char="■"/>
            </a:pPr>
            <a:r>
              <a:t/>
            </a:r>
            <a:endParaRPr sz="1800">
              <a:solidFill>
                <a:schemeClr val="dk1"/>
              </a:solidFill>
            </a:endParaRPr>
          </a:p>
          <a:p>
            <a:pPr indent="-88900" lvl="3" marL="1371600" rtl="0" algn="l">
              <a:spcBef>
                <a:spcPts val="0"/>
              </a:spcBef>
              <a:spcAft>
                <a:spcPts val="0"/>
              </a:spcAft>
              <a:buClr>
                <a:srgbClr val="000000"/>
              </a:buClr>
              <a:buSzPts val="1400"/>
              <a:buFont typeface="Arial"/>
              <a:buChar char="●"/>
            </a:pPr>
            <a:r>
              <a:t/>
            </a:r>
            <a:endParaRPr sz="1800">
              <a:solidFill>
                <a:schemeClr val="dk1"/>
              </a:solidFill>
            </a:endParaRPr>
          </a:p>
          <a:p>
            <a:pPr indent="-88900" lvl="4" marL="1828800" rtl="0" algn="l">
              <a:spcBef>
                <a:spcPts val="0"/>
              </a:spcBef>
              <a:spcAft>
                <a:spcPts val="0"/>
              </a:spcAft>
              <a:buClr>
                <a:srgbClr val="000000"/>
              </a:buClr>
              <a:buSzPts val="1400"/>
              <a:buFont typeface="Arial"/>
              <a:buChar char="○"/>
            </a:pPr>
            <a:r>
              <a:t/>
            </a:r>
            <a:endParaRPr sz="1800">
              <a:solidFill>
                <a:schemeClr val="dk1"/>
              </a:solidFill>
            </a:endParaRPr>
          </a:p>
          <a:p>
            <a:pPr indent="-88900" lvl="5" marL="2286000" rtl="0" algn="l">
              <a:spcBef>
                <a:spcPts val="0"/>
              </a:spcBef>
              <a:spcAft>
                <a:spcPts val="0"/>
              </a:spcAft>
              <a:buClr>
                <a:srgbClr val="000000"/>
              </a:buClr>
              <a:buSzPts val="1400"/>
              <a:buFont typeface="Arial"/>
              <a:buChar char="■"/>
            </a:pPr>
            <a:r>
              <a:t/>
            </a:r>
            <a:endParaRPr sz="1800">
              <a:solidFill>
                <a:schemeClr val="dk1"/>
              </a:solidFill>
            </a:endParaRPr>
          </a:p>
          <a:p>
            <a:pPr indent="-88900" lvl="6" marL="2743200" rtl="0" algn="l">
              <a:spcBef>
                <a:spcPts val="0"/>
              </a:spcBef>
              <a:spcAft>
                <a:spcPts val="0"/>
              </a:spcAft>
              <a:buClr>
                <a:srgbClr val="000000"/>
              </a:buClr>
              <a:buSzPts val="1400"/>
              <a:buFont typeface="Arial"/>
              <a:buChar char="●"/>
            </a:pPr>
            <a:r>
              <a:t/>
            </a:r>
            <a:endParaRPr sz="1800">
              <a:solidFill>
                <a:schemeClr val="dk1"/>
              </a:solidFill>
            </a:endParaRPr>
          </a:p>
          <a:p>
            <a:pPr indent="-88900" lvl="7" marL="3200400" rtl="0" algn="l">
              <a:spcBef>
                <a:spcPts val="0"/>
              </a:spcBef>
              <a:spcAft>
                <a:spcPts val="0"/>
              </a:spcAft>
              <a:buClr>
                <a:srgbClr val="000000"/>
              </a:buClr>
              <a:buSzPts val="1400"/>
              <a:buFont typeface="Arial"/>
              <a:buChar char="○"/>
            </a:pPr>
            <a:r>
              <a:t/>
            </a:r>
            <a:endParaRPr sz="1800">
              <a:solidFill>
                <a:schemeClr val="dk1"/>
              </a:solidFill>
            </a:endParaRPr>
          </a:p>
          <a:p>
            <a:pPr indent="-88900" lvl="8" marL="3657600" rtl="0" algn="l">
              <a:spcBef>
                <a:spcPts val="0"/>
              </a:spcBef>
              <a:spcAft>
                <a:spcPts val="0"/>
              </a:spcAft>
              <a:buClr>
                <a:srgbClr val="000000"/>
              </a:buClr>
              <a:buSzPts val="1400"/>
              <a:buFont typeface="Arial"/>
              <a:buChar char="■"/>
            </a:pPr>
            <a:r>
              <a:t/>
            </a:r>
            <a:endParaRPr sz="1800">
              <a:solidFill>
                <a:schemeClr val="dk1"/>
              </a:solidFill>
            </a:endParaRPr>
          </a:p>
        </p:txBody>
      </p:sp>
      <p:pic>
        <p:nvPicPr>
          <p:cNvPr id="38" name="Google Shape;38;g2606b16a8b1_1_80"/>
          <p:cNvPicPr preferRelativeResize="0"/>
          <p:nvPr/>
        </p:nvPicPr>
        <p:blipFill>
          <a:blip r:embed="rId2">
            <a:alphaModFix/>
          </a:blip>
          <a:stretch>
            <a:fillRect/>
          </a:stretch>
        </p:blipFill>
        <p:spPr>
          <a:xfrm>
            <a:off x="8309388" y="451049"/>
            <a:ext cx="523824" cy="52382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_1">
  <p:cSld name="SECTION_HEADER_1">
    <p:bg>
      <p:bgPr>
        <a:solidFill>
          <a:schemeClr val="dk1"/>
        </a:solidFill>
      </p:bgPr>
    </p:bg>
    <p:spTree>
      <p:nvGrpSpPr>
        <p:cNvPr id="39" name="Shape 39"/>
        <p:cNvGrpSpPr/>
        <p:nvPr/>
      </p:nvGrpSpPr>
      <p:grpSpPr>
        <a:xfrm>
          <a:off x="0" y="0"/>
          <a:ext cx="0" cy="0"/>
          <a:chOff x="0" y="0"/>
          <a:chExt cx="0" cy="0"/>
        </a:xfrm>
      </p:grpSpPr>
      <p:grpSp>
        <p:nvGrpSpPr>
          <p:cNvPr id="40" name="Google Shape;40;p60"/>
          <p:cNvGrpSpPr/>
          <p:nvPr/>
        </p:nvGrpSpPr>
        <p:grpSpPr>
          <a:xfrm>
            <a:off x="830392" y="1588427"/>
            <a:ext cx="745763" cy="61102"/>
            <a:chOff x="4580561" y="2589004"/>
            <a:chExt cx="1064464" cy="25200"/>
          </a:xfrm>
        </p:grpSpPr>
        <p:sp>
          <p:nvSpPr>
            <p:cNvPr id="41" name="Google Shape;41;p60"/>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60"/>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3" name="Google Shape;43;p60"/>
          <p:cNvSpPr txBox="1"/>
          <p:nvPr>
            <p:ph type="title"/>
          </p:nvPr>
        </p:nvSpPr>
        <p:spPr>
          <a:xfrm>
            <a:off x="729450" y="1763267"/>
            <a:ext cx="7688400" cy="2024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Clr>
                <a:schemeClr val="lt1"/>
              </a:buClr>
              <a:buSzPts val="3600"/>
              <a:buChar char="○"/>
              <a:defRPr sz="3600">
                <a:solidFill>
                  <a:schemeClr val="lt1"/>
                </a:solidFill>
              </a:defRPr>
            </a:lvl2pPr>
            <a:lvl3pPr lvl="2" algn="ctr">
              <a:lnSpc>
                <a:spcPct val="100000"/>
              </a:lnSpc>
              <a:spcBef>
                <a:spcPts val="0"/>
              </a:spcBef>
              <a:spcAft>
                <a:spcPts val="0"/>
              </a:spcAft>
              <a:buClr>
                <a:schemeClr val="lt1"/>
              </a:buClr>
              <a:buSzPts val="3600"/>
              <a:buChar char="■"/>
              <a:defRPr sz="3600">
                <a:solidFill>
                  <a:schemeClr val="lt1"/>
                </a:solidFill>
              </a:defRPr>
            </a:lvl3pPr>
            <a:lvl4pPr lvl="3" algn="ctr">
              <a:lnSpc>
                <a:spcPct val="100000"/>
              </a:lnSpc>
              <a:spcBef>
                <a:spcPts val="0"/>
              </a:spcBef>
              <a:spcAft>
                <a:spcPts val="0"/>
              </a:spcAft>
              <a:buClr>
                <a:schemeClr val="lt1"/>
              </a:buClr>
              <a:buSzPts val="3600"/>
              <a:buChar char="●"/>
              <a:defRPr sz="3600">
                <a:solidFill>
                  <a:schemeClr val="lt1"/>
                </a:solidFill>
              </a:defRPr>
            </a:lvl4pPr>
            <a:lvl5pPr lvl="4" algn="ctr">
              <a:lnSpc>
                <a:spcPct val="100000"/>
              </a:lnSpc>
              <a:spcBef>
                <a:spcPts val="0"/>
              </a:spcBef>
              <a:spcAft>
                <a:spcPts val="0"/>
              </a:spcAft>
              <a:buClr>
                <a:schemeClr val="lt1"/>
              </a:buClr>
              <a:buSzPts val="3600"/>
              <a:buChar char="○"/>
              <a:defRPr sz="3600">
                <a:solidFill>
                  <a:schemeClr val="lt1"/>
                </a:solidFill>
              </a:defRPr>
            </a:lvl5pPr>
            <a:lvl6pPr lvl="5" algn="ctr">
              <a:lnSpc>
                <a:spcPct val="100000"/>
              </a:lnSpc>
              <a:spcBef>
                <a:spcPts val="0"/>
              </a:spcBef>
              <a:spcAft>
                <a:spcPts val="0"/>
              </a:spcAft>
              <a:buClr>
                <a:schemeClr val="lt1"/>
              </a:buClr>
              <a:buSzPts val="3600"/>
              <a:buChar char="■"/>
              <a:defRPr sz="3600">
                <a:solidFill>
                  <a:schemeClr val="lt1"/>
                </a:solidFill>
              </a:defRPr>
            </a:lvl6pPr>
            <a:lvl7pPr lvl="6" algn="ctr">
              <a:lnSpc>
                <a:spcPct val="100000"/>
              </a:lnSpc>
              <a:spcBef>
                <a:spcPts val="0"/>
              </a:spcBef>
              <a:spcAft>
                <a:spcPts val="0"/>
              </a:spcAft>
              <a:buClr>
                <a:schemeClr val="lt1"/>
              </a:buClr>
              <a:buSzPts val="3600"/>
              <a:buChar char="●"/>
              <a:defRPr sz="3600">
                <a:solidFill>
                  <a:schemeClr val="lt1"/>
                </a:solidFill>
              </a:defRPr>
            </a:lvl7pPr>
            <a:lvl8pPr lvl="7" algn="ctr">
              <a:lnSpc>
                <a:spcPct val="100000"/>
              </a:lnSpc>
              <a:spcBef>
                <a:spcPts val="0"/>
              </a:spcBef>
              <a:spcAft>
                <a:spcPts val="0"/>
              </a:spcAft>
              <a:buClr>
                <a:schemeClr val="lt1"/>
              </a:buClr>
              <a:buSzPts val="3600"/>
              <a:buChar char="○"/>
              <a:defRPr sz="3600">
                <a:solidFill>
                  <a:schemeClr val="lt1"/>
                </a:solidFill>
              </a:defRPr>
            </a:lvl8pPr>
            <a:lvl9pPr lvl="8" algn="ctr">
              <a:lnSpc>
                <a:spcPct val="100000"/>
              </a:lnSpc>
              <a:spcBef>
                <a:spcPts val="0"/>
              </a:spcBef>
              <a:spcAft>
                <a:spcPts val="0"/>
              </a:spcAft>
              <a:buClr>
                <a:schemeClr val="lt1"/>
              </a:buClr>
              <a:buSzPts val="3600"/>
              <a:buChar char="■"/>
              <a:defRPr sz="3600">
                <a:solidFill>
                  <a:schemeClr val="lt1"/>
                </a:solidFill>
              </a:defRPr>
            </a:lvl9pPr>
          </a:lstStyle>
          <a:p/>
        </p:txBody>
      </p:sp>
      <p:sp>
        <p:nvSpPr>
          <p:cNvPr id="44" name="Google Shape;44;p60"/>
          <p:cNvSpPr txBox="1"/>
          <p:nvPr>
            <p:ph idx="12" type="sldNum"/>
          </p:nvPr>
        </p:nvSpPr>
        <p:spPr>
          <a:xfrm>
            <a:off x="8536302" y="6333134"/>
            <a:ext cx="548700" cy="524700"/>
          </a:xfrm>
          <a:prstGeom prst="rect">
            <a:avLst/>
          </a:prstGeom>
          <a:noFill/>
          <a:ln>
            <a:noFill/>
          </a:ln>
        </p:spPr>
        <p:txBody>
          <a:bodyPr anchorCtr="0" anchor="b" bIns="91425" lIns="91425" spcFirstLastPara="1" rIns="91425" wrap="square" tIns="91425">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
        <p:nvSpPr>
          <p:cNvPr id="45" name="Google Shape;45;p60"/>
          <p:cNvSpPr/>
          <p:nvPr/>
        </p:nvSpPr>
        <p:spPr>
          <a:xfrm>
            <a:off x="8280450" y="0"/>
            <a:ext cx="863400" cy="6057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6" name="Google Shape;46;p60"/>
          <p:cNvCxnSpPr/>
          <p:nvPr/>
        </p:nvCxnSpPr>
        <p:spPr>
          <a:xfrm>
            <a:off x="8598817" y="288467"/>
            <a:ext cx="216300" cy="0"/>
          </a:xfrm>
          <a:prstGeom prst="straightConnector1">
            <a:avLst/>
          </a:prstGeom>
          <a:noFill/>
          <a:ln cap="flat" cmpd="sng" w="9525">
            <a:solidFill>
              <a:schemeClr val="lt2"/>
            </a:solidFill>
            <a:prstDash val="solid"/>
            <a:round/>
            <a:headEnd len="sm" w="sm" type="none"/>
            <a:tailEnd len="sm" w="sm" type="none"/>
          </a:ln>
        </p:spPr>
      </p:cxnSp>
      <p:cxnSp>
        <p:nvCxnSpPr>
          <p:cNvPr id="47" name="Google Shape;47;p60"/>
          <p:cNvCxnSpPr/>
          <p:nvPr/>
        </p:nvCxnSpPr>
        <p:spPr>
          <a:xfrm>
            <a:off x="8598817" y="333517"/>
            <a:ext cx="216300" cy="0"/>
          </a:xfrm>
          <a:prstGeom prst="straightConnector1">
            <a:avLst/>
          </a:prstGeom>
          <a:noFill/>
          <a:ln cap="flat" cmpd="sng" w="9525">
            <a:solidFill>
              <a:schemeClr val="lt2"/>
            </a:solidFill>
            <a:prstDash val="solid"/>
            <a:round/>
            <a:headEnd len="sm" w="sm" type="none"/>
            <a:tailEnd len="sm" w="sm" type="none"/>
          </a:ln>
        </p:spPr>
      </p:cxnSp>
      <p:cxnSp>
        <p:nvCxnSpPr>
          <p:cNvPr id="48" name="Google Shape;48;p60"/>
          <p:cNvCxnSpPr/>
          <p:nvPr/>
        </p:nvCxnSpPr>
        <p:spPr>
          <a:xfrm>
            <a:off x="8598817" y="378567"/>
            <a:ext cx="216300" cy="0"/>
          </a:xfrm>
          <a:prstGeom prst="straightConnector1">
            <a:avLst/>
          </a:prstGeom>
          <a:noFill/>
          <a:ln cap="flat" cmpd="sng" w="9525">
            <a:solidFill>
              <a:schemeClr val="lt2"/>
            </a:solidFill>
            <a:prstDash val="solid"/>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bg>
      <p:bgPr>
        <a:gradFill>
          <a:gsLst>
            <a:gs pos="0">
              <a:srgbClr val="CAD3E2"/>
            </a:gs>
            <a:gs pos="12000">
              <a:srgbClr val="CAD3E2"/>
            </a:gs>
            <a:gs pos="20000">
              <a:srgbClr val="C9D2E1"/>
            </a:gs>
            <a:gs pos="100000">
              <a:srgbClr val="2D3440"/>
            </a:gs>
          </a:gsLst>
          <a:path path="circle">
            <a:fillToRect b="50%" l="50%" r="50%" t="50%"/>
          </a:path>
          <a:tileRect/>
        </a:gradFill>
      </p:bgPr>
    </p:bg>
    <p:spTree>
      <p:nvGrpSpPr>
        <p:cNvPr id="49" name="Shape 49"/>
        <p:cNvGrpSpPr/>
        <p:nvPr/>
      </p:nvGrpSpPr>
      <p:grpSpPr>
        <a:xfrm>
          <a:off x="0" y="0"/>
          <a:ext cx="0" cy="0"/>
          <a:chOff x="0" y="0"/>
          <a:chExt cx="0" cy="0"/>
        </a:xfrm>
      </p:grpSpPr>
      <p:sp>
        <p:nvSpPr>
          <p:cNvPr id="50" name="Google Shape;50;p61"/>
          <p:cNvSpPr/>
          <p:nvPr/>
        </p:nvSpPr>
        <p:spPr>
          <a:xfrm>
            <a:off x="0" y="1"/>
            <a:ext cx="9144000" cy="260252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Google Shape;51;p61"/>
          <p:cNvSpPr/>
          <p:nvPr/>
        </p:nvSpPr>
        <p:spPr>
          <a:xfrm>
            <a:off x="0" y="2602520"/>
            <a:ext cx="9144000" cy="4572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p61"/>
          <p:cNvSpPr txBox="1"/>
          <p:nvPr>
            <p:ph type="title"/>
          </p:nvPr>
        </p:nvSpPr>
        <p:spPr>
          <a:xfrm>
            <a:off x="749808" y="118872"/>
            <a:ext cx="8013192" cy="1636776"/>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500"/>
              <a:buNone/>
              <a:defRPr b="1" sz="4700" cap="none"/>
            </a:lvl1pPr>
            <a:lvl2pPr lvl="1" algn="ctr">
              <a:lnSpc>
                <a:spcPct val="100000"/>
              </a:lnSpc>
              <a:spcBef>
                <a:spcPts val="0"/>
              </a:spcBef>
              <a:spcAft>
                <a:spcPts val="0"/>
              </a:spcAft>
              <a:buSzPts val="2500"/>
              <a:buChar char="○"/>
              <a:defRPr/>
            </a:lvl2pPr>
            <a:lvl3pPr lvl="2" algn="ctr">
              <a:lnSpc>
                <a:spcPct val="100000"/>
              </a:lnSpc>
              <a:spcBef>
                <a:spcPts val="0"/>
              </a:spcBef>
              <a:spcAft>
                <a:spcPts val="0"/>
              </a:spcAft>
              <a:buSzPts val="2500"/>
              <a:buChar char="■"/>
              <a:defRPr/>
            </a:lvl3pPr>
            <a:lvl4pPr lvl="3" algn="ctr">
              <a:lnSpc>
                <a:spcPct val="100000"/>
              </a:lnSpc>
              <a:spcBef>
                <a:spcPts val="0"/>
              </a:spcBef>
              <a:spcAft>
                <a:spcPts val="0"/>
              </a:spcAft>
              <a:buSzPts val="2500"/>
              <a:buChar char="●"/>
              <a:defRPr/>
            </a:lvl4pPr>
            <a:lvl5pPr lvl="4" algn="ctr">
              <a:lnSpc>
                <a:spcPct val="100000"/>
              </a:lnSpc>
              <a:spcBef>
                <a:spcPts val="0"/>
              </a:spcBef>
              <a:spcAft>
                <a:spcPts val="0"/>
              </a:spcAft>
              <a:buSzPts val="2500"/>
              <a:buChar char="○"/>
              <a:defRPr/>
            </a:lvl5pPr>
            <a:lvl6pPr lvl="5" algn="ctr">
              <a:lnSpc>
                <a:spcPct val="100000"/>
              </a:lnSpc>
              <a:spcBef>
                <a:spcPts val="0"/>
              </a:spcBef>
              <a:spcAft>
                <a:spcPts val="0"/>
              </a:spcAft>
              <a:buSzPts val="2500"/>
              <a:buChar char="■"/>
              <a:defRPr/>
            </a:lvl6pPr>
            <a:lvl7pPr lvl="6" algn="ctr">
              <a:lnSpc>
                <a:spcPct val="100000"/>
              </a:lnSpc>
              <a:spcBef>
                <a:spcPts val="0"/>
              </a:spcBef>
              <a:spcAft>
                <a:spcPts val="0"/>
              </a:spcAft>
              <a:buSzPts val="2500"/>
              <a:buChar char="●"/>
              <a:defRPr/>
            </a:lvl7pPr>
            <a:lvl8pPr lvl="7" algn="ctr">
              <a:lnSpc>
                <a:spcPct val="100000"/>
              </a:lnSpc>
              <a:spcBef>
                <a:spcPts val="0"/>
              </a:spcBef>
              <a:spcAft>
                <a:spcPts val="0"/>
              </a:spcAft>
              <a:buSzPts val="2500"/>
              <a:buChar char="○"/>
              <a:defRPr/>
            </a:lvl8pPr>
            <a:lvl9pPr lvl="8" algn="ctr">
              <a:lnSpc>
                <a:spcPct val="100000"/>
              </a:lnSpc>
              <a:spcBef>
                <a:spcPts val="0"/>
              </a:spcBef>
              <a:spcAft>
                <a:spcPts val="0"/>
              </a:spcAft>
              <a:buSzPts val="2500"/>
              <a:buChar char="■"/>
              <a:defRPr/>
            </a:lvl9pPr>
          </a:lstStyle>
          <a:p/>
        </p:txBody>
      </p:sp>
      <p:sp>
        <p:nvSpPr>
          <p:cNvPr id="53" name="Google Shape;53;p61"/>
          <p:cNvSpPr txBox="1"/>
          <p:nvPr>
            <p:ph idx="1" type="body"/>
          </p:nvPr>
        </p:nvSpPr>
        <p:spPr>
          <a:xfrm>
            <a:off x="740664" y="1828800"/>
            <a:ext cx="8022336" cy="685800"/>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Clr>
                <a:srgbClr val="FFFFFF"/>
              </a:buClr>
              <a:buSzPts val="1400"/>
              <a:buFont typeface="Calibri"/>
              <a:buNone/>
              <a:defRPr sz="2000">
                <a:solidFill>
                  <a:srgbClr val="FFFFFF"/>
                </a:solidFill>
              </a:defRPr>
            </a:lvl1pPr>
            <a:lvl2pPr indent="-228600" lvl="1" marL="914400" algn="l">
              <a:lnSpc>
                <a:spcPct val="100000"/>
              </a:lnSpc>
              <a:spcBef>
                <a:spcPts val="560"/>
              </a:spcBef>
              <a:spcAft>
                <a:spcPts val="0"/>
              </a:spcAft>
              <a:buClr>
                <a:schemeClr val="lt1"/>
              </a:buClr>
              <a:buSzPts val="1400"/>
              <a:buFont typeface="Calibri"/>
              <a:buNone/>
              <a:defRPr sz="1800">
                <a:solidFill>
                  <a:schemeClr val="lt1"/>
                </a:solidFill>
              </a:defRPr>
            </a:lvl2pPr>
            <a:lvl3pPr indent="-228600" lvl="2" marL="1371600" algn="l">
              <a:lnSpc>
                <a:spcPct val="100000"/>
              </a:lnSpc>
              <a:spcBef>
                <a:spcPts val="480"/>
              </a:spcBef>
              <a:spcAft>
                <a:spcPts val="0"/>
              </a:spcAft>
              <a:buClr>
                <a:schemeClr val="lt1"/>
              </a:buClr>
              <a:buSzPts val="1400"/>
              <a:buFont typeface="Calibri"/>
              <a:buNone/>
              <a:defRPr sz="1600">
                <a:solidFill>
                  <a:schemeClr val="lt1"/>
                </a:solidFill>
              </a:defRPr>
            </a:lvl3pPr>
            <a:lvl4pPr indent="-228600" lvl="3" marL="1828800" algn="l">
              <a:lnSpc>
                <a:spcPct val="100000"/>
              </a:lnSpc>
              <a:spcBef>
                <a:spcPts val="400"/>
              </a:spcBef>
              <a:spcAft>
                <a:spcPts val="0"/>
              </a:spcAft>
              <a:buClr>
                <a:schemeClr val="lt1"/>
              </a:buClr>
              <a:buSzPts val="1400"/>
              <a:buFont typeface="Calibri"/>
              <a:buNone/>
              <a:defRPr sz="1400">
                <a:solidFill>
                  <a:schemeClr val="lt1"/>
                </a:solidFill>
              </a:defRPr>
            </a:lvl4pPr>
            <a:lvl5pPr indent="-228600" lvl="4" marL="2286000" algn="l">
              <a:lnSpc>
                <a:spcPct val="100000"/>
              </a:lnSpc>
              <a:spcBef>
                <a:spcPts val="400"/>
              </a:spcBef>
              <a:spcAft>
                <a:spcPts val="0"/>
              </a:spcAft>
              <a:buClr>
                <a:schemeClr val="lt1"/>
              </a:buClr>
              <a:buSzPts val="1400"/>
              <a:buFont typeface="Calibri"/>
              <a:buNone/>
              <a:defRPr sz="1400">
                <a:solidFill>
                  <a:schemeClr val="lt1"/>
                </a:solidFill>
              </a:defRPr>
            </a:lvl5pPr>
            <a:lvl6pPr indent="-228600" lvl="5" marL="2743200" algn="l">
              <a:lnSpc>
                <a:spcPct val="100000"/>
              </a:lnSpc>
              <a:spcBef>
                <a:spcPts val="400"/>
              </a:spcBef>
              <a:spcAft>
                <a:spcPts val="0"/>
              </a:spcAft>
              <a:buClr>
                <a:schemeClr val="lt1"/>
              </a:buClr>
              <a:buSzPts val="1400"/>
              <a:buFont typeface="Calibri"/>
              <a:buNone/>
              <a:defRPr sz="1400">
                <a:solidFill>
                  <a:schemeClr val="lt1"/>
                </a:solidFill>
              </a:defRPr>
            </a:lvl6pPr>
            <a:lvl7pPr indent="-228600" lvl="6" marL="3200400" algn="l">
              <a:lnSpc>
                <a:spcPct val="100000"/>
              </a:lnSpc>
              <a:spcBef>
                <a:spcPts val="360"/>
              </a:spcBef>
              <a:spcAft>
                <a:spcPts val="0"/>
              </a:spcAft>
              <a:buClr>
                <a:schemeClr val="lt1"/>
              </a:buClr>
              <a:buSzPts val="1400"/>
              <a:buFont typeface="Calibri"/>
              <a:buNone/>
              <a:defRPr sz="1400">
                <a:solidFill>
                  <a:schemeClr val="lt1"/>
                </a:solidFill>
              </a:defRPr>
            </a:lvl7pPr>
            <a:lvl8pPr indent="-228600" lvl="7" marL="3657600" algn="l">
              <a:lnSpc>
                <a:spcPct val="100000"/>
              </a:lnSpc>
              <a:spcBef>
                <a:spcPts val="360"/>
              </a:spcBef>
              <a:spcAft>
                <a:spcPts val="0"/>
              </a:spcAft>
              <a:buClr>
                <a:schemeClr val="lt1"/>
              </a:buClr>
              <a:buSzPts val="1400"/>
              <a:buFont typeface="Calibri"/>
              <a:buNone/>
              <a:defRPr sz="1400">
                <a:solidFill>
                  <a:schemeClr val="lt1"/>
                </a:solidFill>
              </a:defRPr>
            </a:lvl8pPr>
            <a:lvl9pPr indent="-228600" lvl="8" marL="4114800" algn="l">
              <a:lnSpc>
                <a:spcPct val="100000"/>
              </a:lnSpc>
              <a:spcBef>
                <a:spcPts val="360"/>
              </a:spcBef>
              <a:spcAft>
                <a:spcPts val="0"/>
              </a:spcAft>
              <a:buClr>
                <a:schemeClr val="lt1"/>
              </a:buClr>
              <a:buSzPts val="1400"/>
              <a:buFont typeface="Calibri"/>
              <a:buNone/>
              <a:defRPr sz="1400">
                <a:solidFill>
                  <a:schemeClr val="lt1"/>
                </a:solidFill>
              </a:defRPr>
            </a:lvl9pPr>
          </a:lstStyle>
          <a:p/>
        </p:txBody>
      </p:sp>
      <p:sp>
        <p:nvSpPr>
          <p:cNvPr id="54" name="Google Shape;54;p61"/>
          <p:cNvSpPr txBox="1"/>
          <p:nvPr>
            <p:ph idx="10" type="dt"/>
          </p:nvPr>
        </p:nvSpPr>
        <p:spPr>
          <a:xfrm>
            <a:off x="457200" y="6476999"/>
            <a:ext cx="2133600" cy="27432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SzPts val="1400"/>
              <a:buChar char="●"/>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SzPts val="1400"/>
              <a:buChar char="○"/>
              <a:defRPr b="0" i="0" sz="1800" u="none" cap="none" strike="noStrike">
                <a:solidFill>
                  <a:schemeClr val="lt1"/>
                </a:solidFill>
                <a:latin typeface="Calibri"/>
                <a:ea typeface="Calibri"/>
                <a:cs typeface="Calibri"/>
                <a:sym typeface="Calibri"/>
              </a:defRPr>
            </a:lvl2pPr>
            <a:lvl3pPr lvl="2" marR="0" algn="l">
              <a:lnSpc>
                <a:spcPct val="100000"/>
              </a:lnSpc>
              <a:spcBef>
                <a:spcPts val="0"/>
              </a:spcBef>
              <a:spcAft>
                <a:spcPts val="0"/>
              </a:spcAft>
              <a:buSzPts val="1400"/>
              <a:buChar char="■"/>
              <a:defRPr b="0" i="0" sz="1800" u="none" cap="none" strike="noStrike">
                <a:solidFill>
                  <a:schemeClr val="lt1"/>
                </a:solidFill>
                <a:latin typeface="Calibri"/>
                <a:ea typeface="Calibri"/>
                <a:cs typeface="Calibri"/>
                <a:sym typeface="Calibri"/>
              </a:defRPr>
            </a:lvl3pPr>
            <a:lvl4pPr lvl="3" marR="0" algn="l">
              <a:lnSpc>
                <a:spcPct val="100000"/>
              </a:lnSpc>
              <a:spcBef>
                <a:spcPts val="0"/>
              </a:spcBef>
              <a:spcAft>
                <a:spcPts val="0"/>
              </a:spcAft>
              <a:buSzPts val="1400"/>
              <a:buChar char="●"/>
              <a:defRPr b="0" i="0" sz="1800" u="none" cap="none" strike="noStrike">
                <a:solidFill>
                  <a:schemeClr val="lt1"/>
                </a:solidFill>
                <a:latin typeface="Calibri"/>
                <a:ea typeface="Calibri"/>
                <a:cs typeface="Calibri"/>
                <a:sym typeface="Calibri"/>
              </a:defRPr>
            </a:lvl4pPr>
            <a:lvl5pPr lvl="4" marR="0" algn="l">
              <a:lnSpc>
                <a:spcPct val="100000"/>
              </a:lnSpc>
              <a:spcBef>
                <a:spcPts val="0"/>
              </a:spcBef>
              <a:spcAft>
                <a:spcPts val="0"/>
              </a:spcAft>
              <a:buSzPts val="1400"/>
              <a:buChar char="○"/>
              <a:defRPr b="0" i="0" sz="1800" u="none" cap="none" strike="noStrike">
                <a:solidFill>
                  <a:schemeClr val="lt1"/>
                </a:solidFill>
                <a:latin typeface="Calibri"/>
                <a:ea typeface="Calibri"/>
                <a:cs typeface="Calibri"/>
                <a:sym typeface="Calibri"/>
              </a:defRPr>
            </a:lvl5pPr>
            <a:lvl6pPr lvl="5" marR="0" algn="l">
              <a:lnSpc>
                <a:spcPct val="100000"/>
              </a:lnSpc>
              <a:spcBef>
                <a:spcPts val="0"/>
              </a:spcBef>
              <a:spcAft>
                <a:spcPts val="0"/>
              </a:spcAft>
              <a:buSzPts val="1400"/>
              <a:buChar char="■"/>
              <a:defRPr b="0" i="0" sz="1800" u="none" cap="none" strike="noStrike">
                <a:solidFill>
                  <a:schemeClr val="lt1"/>
                </a:solidFill>
                <a:latin typeface="Calibri"/>
                <a:ea typeface="Calibri"/>
                <a:cs typeface="Calibri"/>
                <a:sym typeface="Calibri"/>
              </a:defRPr>
            </a:lvl6pPr>
            <a:lvl7pPr lvl="6" marR="0" algn="l">
              <a:lnSpc>
                <a:spcPct val="100000"/>
              </a:lnSpc>
              <a:spcBef>
                <a:spcPts val="0"/>
              </a:spcBef>
              <a:spcAft>
                <a:spcPts val="0"/>
              </a:spcAft>
              <a:buSzPts val="1400"/>
              <a:buChar char="●"/>
              <a:defRPr b="0" i="0" sz="1800" u="none" cap="none" strike="noStrike">
                <a:solidFill>
                  <a:schemeClr val="lt1"/>
                </a:solidFill>
                <a:latin typeface="Calibri"/>
                <a:ea typeface="Calibri"/>
                <a:cs typeface="Calibri"/>
                <a:sym typeface="Calibri"/>
              </a:defRPr>
            </a:lvl7pPr>
            <a:lvl8pPr lvl="7" marR="0" algn="l">
              <a:lnSpc>
                <a:spcPct val="100000"/>
              </a:lnSpc>
              <a:spcBef>
                <a:spcPts val="0"/>
              </a:spcBef>
              <a:spcAft>
                <a:spcPts val="0"/>
              </a:spcAft>
              <a:buSzPts val="1400"/>
              <a:buChar char="○"/>
              <a:defRPr b="0" i="0" sz="1800" u="none" cap="none" strike="noStrike">
                <a:solidFill>
                  <a:schemeClr val="lt1"/>
                </a:solidFill>
                <a:latin typeface="Calibri"/>
                <a:ea typeface="Calibri"/>
                <a:cs typeface="Calibri"/>
                <a:sym typeface="Calibri"/>
              </a:defRPr>
            </a:lvl8pPr>
            <a:lvl9pPr lvl="8" marR="0" algn="l">
              <a:lnSpc>
                <a:spcPct val="100000"/>
              </a:lnSpc>
              <a:spcBef>
                <a:spcPts val="0"/>
              </a:spcBef>
              <a:spcAft>
                <a:spcPts val="0"/>
              </a:spcAft>
              <a:buSzPts val="1400"/>
              <a:buChar char="■"/>
              <a:defRPr b="0" i="0" sz="1800" u="none" cap="none" strike="noStrike">
                <a:solidFill>
                  <a:schemeClr val="lt1"/>
                </a:solidFill>
                <a:latin typeface="Calibri"/>
                <a:ea typeface="Calibri"/>
                <a:cs typeface="Calibri"/>
                <a:sym typeface="Calibri"/>
              </a:defRPr>
            </a:lvl9pPr>
          </a:lstStyle>
          <a:p/>
        </p:txBody>
      </p:sp>
      <p:sp>
        <p:nvSpPr>
          <p:cNvPr id="55" name="Google Shape;55;p61"/>
          <p:cNvSpPr txBox="1"/>
          <p:nvPr>
            <p:ph idx="11" type="ftr"/>
          </p:nvPr>
        </p:nvSpPr>
        <p:spPr>
          <a:xfrm>
            <a:off x="2640596" y="6476999"/>
            <a:ext cx="5507719" cy="27432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SzPts val="1400"/>
              <a:buChar char="●"/>
              <a:defRPr b="0" i="0" sz="1200" u="none" cap="none" strike="noStrike">
                <a:solidFill>
                  <a:schemeClr val="lt1"/>
                </a:solidFill>
                <a:latin typeface="Calibri"/>
                <a:ea typeface="Calibri"/>
                <a:cs typeface="Calibri"/>
                <a:sym typeface="Calibri"/>
              </a:defRPr>
            </a:lvl1pPr>
            <a:lvl2pPr lvl="1" marR="0" algn="l">
              <a:lnSpc>
                <a:spcPct val="100000"/>
              </a:lnSpc>
              <a:spcBef>
                <a:spcPts val="0"/>
              </a:spcBef>
              <a:spcAft>
                <a:spcPts val="0"/>
              </a:spcAft>
              <a:buSzPts val="1400"/>
              <a:buChar char="○"/>
              <a:defRPr b="0" i="0" sz="1800" u="none" cap="none" strike="noStrike">
                <a:solidFill>
                  <a:schemeClr val="lt1"/>
                </a:solidFill>
                <a:latin typeface="Calibri"/>
                <a:ea typeface="Calibri"/>
                <a:cs typeface="Calibri"/>
                <a:sym typeface="Calibri"/>
              </a:defRPr>
            </a:lvl2pPr>
            <a:lvl3pPr lvl="2" marR="0" algn="l">
              <a:lnSpc>
                <a:spcPct val="100000"/>
              </a:lnSpc>
              <a:spcBef>
                <a:spcPts val="0"/>
              </a:spcBef>
              <a:spcAft>
                <a:spcPts val="0"/>
              </a:spcAft>
              <a:buSzPts val="1400"/>
              <a:buChar char="■"/>
              <a:defRPr b="0" i="0" sz="1800" u="none" cap="none" strike="noStrike">
                <a:solidFill>
                  <a:schemeClr val="lt1"/>
                </a:solidFill>
                <a:latin typeface="Calibri"/>
                <a:ea typeface="Calibri"/>
                <a:cs typeface="Calibri"/>
                <a:sym typeface="Calibri"/>
              </a:defRPr>
            </a:lvl3pPr>
            <a:lvl4pPr lvl="3" marR="0" algn="l">
              <a:lnSpc>
                <a:spcPct val="100000"/>
              </a:lnSpc>
              <a:spcBef>
                <a:spcPts val="0"/>
              </a:spcBef>
              <a:spcAft>
                <a:spcPts val="0"/>
              </a:spcAft>
              <a:buSzPts val="1400"/>
              <a:buChar char="●"/>
              <a:defRPr b="0" i="0" sz="1800" u="none" cap="none" strike="noStrike">
                <a:solidFill>
                  <a:schemeClr val="lt1"/>
                </a:solidFill>
                <a:latin typeface="Calibri"/>
                <a:ea typeface="Calibri"/>
                <a:cs typeface="Calibri"/>
                <a:sym typeface="Calibri"/>
              </a:defRPr>
            </a:lvl4pPr>
            <a:lvl5pPr lvl="4" marR="0" algn="l">
              <a:lnSpc>
                <a:spcPct val="100000"/>
              </a:lnSpc>
              <a:spcBef>
                <a:spcPts val="0"/>
              </a:spcBef>
              <a:spcAft>
                <a:spcPts val="0"/>
              </a:spcAft>
              <a:buSzPts val="1400"/>
              <a:buChar char="○"/>
              <a:defRPr b="0" i="0" sz="1800" u="none" cap="none" strike="noStrike">
                <a:solidFill>
                  <a:schemeClr val="lt1"/>
                </a:solidFill>
                <a:latin typeface="Calibri"/>
                <a:ea typeface="Calibri"/>
                <a:cs typeface="Calibri"/>
                <a:sym typeface="Calibri"/>
              </a:defRPr>
            </a:lvl5pPr>
            <a:lvl6pPr lvl="5" marR="0" algn="l">
              <a:lnSpc>
                <a:spcPct val="100000"/>
              </a:lnSpc>
              <a:spcBef>
                <a:spcPts val="0"/>
              </a:spcBef>
              <a:spcAft>
                <a:spcPts val="0"/>
              </a:spcAft>
              <a:buSzPts val="1400"/>
              <a:buChar char="■"/>
              <a:defRPr b="0" i="0" sz="1800" u="none" cap="none" strike="noStrike">
                <a:solidFill>
                  <a:schemeClr val="lt1"/>
                </a:solidFill>
                <a:latin typeface="Calibri"/>
                <a:ea typeface="Calibri"/>
                <a:cs typeface="Calibri"/>
                <a:sym typeface="Calibri"/>
              </a:defRPr>
            </a:lvl6pPr>
            <a:lvl7pPr lvl="6" marR="0" algn="l">
              <a:lnSpc>
                <a:spcPct val="100000"/>
              </a:lnSpc>
              <a:spcBef>
                <a:spcPts val="0"/>
              </a:spcBef>
              <a:spcAft>
                <a:spcPts val="0"/>
              </a:spcAft>
              <a:buSzPts val="1400"/>
              <a:buChar char="●"/>
              <a:defRPr b="0" i="0" sz="1800" u="none" cap="none" strike="noStrike">
                <a:solidFill>
                  <a:schemeClr val="lt1"/>
                </a:solidFill>
                <a:latin typeface="Calibri"/>
                <a:ea typeface="Calibri"/>
                <a:cs typeface="Calibri"/>
                <a:sym typeface="Calibri"/>
              </a:defRPr>
            </a:lvl7pPr>
            <a:lvl8pPr lvl="7" marR="0" algn="l">
              <a:lnSpc>
                <a:spcPct val="100000"/>
              </a:lnSpc>
              <a:spcBef>
                <a:spcPts val="0"/>
              </a:spcBef>
              <a:spcAft>
                <a:spcPts val="0"/>
              </a:spcAft>
              <a:buSzPts val="1400"/>
              <a:buChar char="○"/>
              <a:defRPr b="0" i="0" sz="1800" u="none" cap="none" strike="noStrike">
                <a:solidFill>
                  <a:schemeClr val="lt1"/>
                </a:solidFill>
                <a:latin typeface="Calibri"/>
                <a:ea typeface="Calibri"/>
                <a:cs typeface="Calibri"/>
                <a:sym typeface="Calibri"/>
              </a:defRPr>
            </a:lvl8pPr>
            <a:lvl9pPr lvl="8" marR="0" algn="l">
              <a:lnSpc>
                <a:spcPct val="100000"/>
              </a:lnSpc>
              <a:spcBef>
                <a:spcPts val="0"/>
              </a:spcBef>
              <a:spcAft>
                <a:spcPts val="0"/>
              </a:spcAft>
              <a:buSzPts val="1400"/>
              <a:buChar char="■"/>
              <a:defRPr b="0" i="0" sz="1800" u="none" cap="none" strike="noStrike">
                <a:solidFill>
                  <a:schemeClr val="lt1"/>
                </a:solidFill>
                <a:latin typeface="Calibri"/>
                <a:ea typeface="Calibri"/>
                <a:cs typeface="Calibri"/>
                <a:sym typeface="Calibri"/>
              </a:defRPr>
            </a:lvl9pPr>
          </a:lstStyle>
          <a:p/>
        </p:txBody>
      </p:sp>
      <p:sp>
        <p:nvSpPr>
          <p:cNvPr id="56" name="Google Shape;56;p61"/>
          <p:cNvSpPr txBox="1"/>
          <p:nvPr>
            <p:ph idx="12" type="sldNum"/>
          </p:nvPr>
        </p:nvSpPr>
        <p:spPr>
          <a:xfrm>
            <a:off x="8204396" y="6476999"/>
            <a:ext cx="733864" cy="274320"/>
          </a:xfrm>
          <a:prstGeom prst="rect">
            <a:avLst/>
          </a:prstGeom>
          <a:noFill/>
          <a:ln>
            <a:noFill/>
          </a:ln>
        </p:spPr>
        <p:txBody>
          <a:bodyPr anchorCtr="0" anchor="b" bIns="91425" lIns="91425" spcFirstLastPara="1" rIns="91425" wrap="square" tIns="91425">
            <a:noAutofit/>
          </a:bodyPr>
          <a:lstStyle>
            <a:lvl1pPr indent="0" lvl="0" marL="0" marR="0" algn="r">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9pPr>
          </a:lstStyle>
          <a:p>
            <a:pPr indent="-88900" lvl="0" marL="0" rtl="0" algn="r">
              <a:spcBef>
                <a:spcPts val="0"/>
              </a:spcBef>
              <a:spcAft>
                <a:spcPts val="0"/>
              </a:spcAft>
              <a:buClr>
                <a:srgbClr val="000000"/>
              </a:buClr>
              <a:buSzPts val="1400"/>
              <a:buFont typeface="Arial"/>
              <a:buChar char="●"/>
            </a:pPr>
            <a:r>
              <a:t/>
            </a:r>
            <a:endParaRPr/>
          </a:p>
          <a:p>
            <a:pPr indent="-88900" lvl="1" marL="457200" rtl="0" algn="l">
              <a:spcBef>
                <a:spcPts val="0"/>
              </a:spcBef>
              <a:spcAft>
                <a:spcPts val="0"/>
              </a:spcAft>
              <a:buClr>
                <a:srgbClr val="000000"/>
              </a:buClr>
              <a:buSzPts val="1400"/>
              <a:buFont typeface="Arial"/>
              <a:buChar char="○"/>
            </a:pPr>
            <a:r>
              <a:t/>
            </a:r>
            <a:endParaRPr sz="1800"/>
          </a:p>
          <a:p>
            <a:pPr indent="-88900" lvl="2" marL="914400" rtl="0" algn="l">
              <a:spcBef>
                <a:spcPts val="0"/>
              </a:spcBef>
              <a:spcAft>
                <a:spcPts val="0"/>
              </a:spcAft>
              <a:buClr>
                <a:srgbClr val="000000"/>
              </a:buClr>
              <a:buSzPts val="1400"/>
              <a:buFont typeface="Arial"/>
              <a:buChar char="■"/>
            </a:pPr>
            <a:r>
              <a:t/>
            </a:r>
            <a:endParaRPr sz="1800"/>
          </a:p>
          <a:p>
            <a:pPr indent="-88900" lvl="3" marL="1371600" rtl="0" algn="l">
              <a:spcBef>
                <a:spcPts val="0"/>
              </a:spcBef>
              <a:spcAft>
                <a:spcPts val="0"/>
              </a:spcAft>
              <a:buClr>
                <a:srgbClr val="000000"/>
              </a:buClr>
              <a:buSzPts val="1400"/>
              <a:buFont typeface="Arial"/>
              <a:buChar char="●"/>
            </a:pPr>
            <a:r>
              <a:t/>
            </a:r>
            <a:endParaRPr sz="1800"/>
          </a:p>
          <a:p>
            <a:pPr indent="-88900" lvl="4" marL="1828800" rtl="0" algn="l">
              <a:spcBef>
                <a:spcPts val="0"/>
              </a:spcBef>
              <a:spcAft>
                <a:spcPts val="0"/>
              </a:spcAft>
              <a:buClr>
                <a:srgbClr val="000000"/>
              </a:buClr>
              <a:buSzPts val="1400"/>
              <a:buFont typeface="Arial"/>
              <a:buChar char="○"/>
            </a:pPr>
            <a:r>
              <a:t/>
            </a:r>
            <a:endParaRPr sz="1800"/>
          </a:p>
          <a:p>
            <a:pPr indent="-88900" lvl="5" marL="2286000" rtl="0" algn="l">
              <a:spcBef>
                <a:spcPts val="0"/>
              </a:spcBef>
              <a:spcAft>
                <a:spcPts val="0"/>
              </a:spcAft>
              <a:buClr>
                <a:srgbClr val="000000"/>
              </a:buClr>
              <a:buSzPts val="1400"/>
              <a:buFont typeface="Arial"/>
              <a:buChar char="■"/>
            </a:pPr>
            <a:r>
              <a:t/>
            </a:r>
            <a:endParaRPr sz="1800"/>
          </a:p>
          <a:p>
            <a:pPr indent="-88900" lvl="6" marL="2743200" rtl="0" algn="l">
              <a:spcBef>
                <a:spcPts val="0"/>
              </a:spcBef>
              <a:spcAft>
                <a:spcPts val="0"/>
              </a:spcAft>
              <a:buClr>
                <a:srgbClr val="000000"/>
              </a:buClr>
              <a:buSzPts val="1400"/>
              <a:buFont typeface="Arial"/>
              <a:buChar char="●"/>
            </a:pPr>
            <a:r>
              <a:t/>
            </a:r>
            <a:endParaRPr sz="1800"/>
          </a:p>
          <a:p>
            <a:pPr indent="-88900" lvl="7" marL="3200400" rtl="0" algn="l">
              <a:spcBef>
                <a:spcPts val="0"/>
              </a:spcBef>
              <a:spcAft>
                <a:spcPts val="0"/>
              </a:spcAft>
              <a:buClr>
                <a:srgbClr val="000000"/>
              </a:buClr>
              <a:buSzPts val="1400"/>
              <a:buFont typeface="Arial"/>
              <a:buChar char="○"/>
            </a:pPr>
            <a:r>
              <a:t/>
            </a:r>
            <a:endParaRPr sz="1800"/>
          </a:p>
          <a:p>
            <a:pPr indent="-88900" lvl="8" marL="3657600" rtl="0" algn="l">
              <a:spcBef>
                <a:spcPts val="0"/>
              </a:spcBef>
              <a:spcAft>
                <a:spcPts val="0"/>
              </a:spcAft>
              <a:buClr>
                <a:srgbClr val="000000"/>
              </a:buClr>
              <a:buSzPts val="1400"/>
              <a:buFont typeface="Arial"/>
              <a:buChar char="■"/>
            </a:pPr>
            <a:r>
              <a:t/>
            </a:r>
            <a:endParaRPr sz="180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7" name="Shape 57"/>
        <p:cNvGrpSpPr/>
        <p:nvPr/>
      </p:nvGrpSpPr>
      <p:grpSpPr>
        <a:xfrm>
          <a:off x="0" y="0"/>
          <a:ext cx="0" cy="0"/>
          <a:chOff x="0" y="0"/>
          <a:chExt cx="0" cy="0"/>
        </a:xfrm>
      </p:grpSpPr>
      <p:sp>
        <p:nvSpPr>
          <p:cNvPr id="58" name="Google Shape;58;p62"/>
          <p:cNvSpPr txBox="1"/>
          <p:nvPr>
            <p:ph type="title"/>
          </p:nvPr>
        </p:nvSpPr>
        <p:spPr>
          <a:xfrm>
            <a:off x="457200" y="91338"/>
            <a:ext cx="8229600" cy="1251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Clr>
                <a:schemeClr val="lt1"/>
              </a:buClr>
              <a:buSzPts val="2500"/>
              <a:buNone/>
              <a:defRPr sz="2500">
                <a:solidFill>
                  <a:schemeClr val="lt1"/>
                </a:solidFill>
              </a:defRPr>
            </a:lvl1pPr>
            <a:lvl2pPr lvl="1" algn="ctr">
              <a:lnSpc>
                <a:spcPct val="100000"/>
              </a:lnSpc>
              <a:spcBef>
                <a:spcPts val="0"/>
              </a:spcBef>
              <a:spcAft>
                <a:spcPts val="0"/>
              </a:spcAft>
              <a:buClr>
                <a:schemeClr val="lt1"/>
              </a:buClr>
              <a:buSzPts val="2500"/>
              <a:buFont typeface="Calibri"/>
              <a:buChar char="○"/>
              <a:defRPr b="1" sz="2500">
                <a:solidFill>
                  <a:schemeClr val="lt1"/>
                </a:solidFill>
                <a:latin typeface="Calibri"/>
                <a:ea typeface="Calibri"/>
                <a:cs typeface="Calibri"/>
                <a:sym typeface="Calibri"/>
              </a:defRPr>
            </a:lvl2pPr>
            <a:lvl3pPr lvl="2" algn="ctr">
              <a:lnSpc>
                <a:spcPct val="100000"/>
              </a:lnSpc>
              <a:spcBef>
                <a:spcPts val="0"/>
              </a:spcBef>
              <a:spcAft>
                <a:spcPts val="0"/>
              </a:spcAft>
              <a:buClr>
                <a:schemeClr val="lt1"/>
              </a:buClr>
              <a:buSzPts val="2500"/>
              <a:buFont typeface="Calibri"/>
              <a:buChar char="■"/>
              <a:defRPr b="1" sz="2500">
                <a:solidFill>
                  <a:schemeClr val="lt1"/>
                </a:solidFill>
                <a:latin typeface="Calibri"/>
                <a:ea typeface="Calibri"/>
                <a:cs typeface="Calibri"/>
                <a:sym typeface="Calibri"/>
              </a:defRPr>
            </a:lvl3pPr>
            <a:lvl4pPr lvl="3" algn="ctr">
              <a:lnSpc>
                <a:spcPct val="100000"/>
              </a:lnSpc>
              <a:spcBef>
                <a:spcPts val="0"/>
              </a:spcBef>
              <a:spcAft>
                <a:spcPts val="0"/>
              </a:spcAft>
              <a:buClr>
                <a:schemeClr val="lt1"/>
              </a:buClr>
              <a:buSzPts val="2500"/>
              <a:buFont typeface="Calibri"/>
              <a:buChar char="●"/>
              <a:defRPr b="1" sz="2500">
                <a:solidFill>
                  <a:schemeClr val="lt1"/>
                </a:solidFill>
                <a:latin typeface="Calibri"/>
                <a:ea typeface="Calibri"/>
                <a:cs typeface="Calibri"/>
                <a:sym typeface="Calibri"/>
              </a:defRPr>
            </a:lvl4pPr>
            <a:lvl5pPr lvl="4" algn="ctr">
              <a:lnSpc>
                <a:spcPct val="100000"/>
              </a:lnSpc>
              <a:spcBef>
                <a:spcPts val="0"/>
              </a:spcBef>
              <a:spcAft>
                <a:spcPts val="0"/>
              </a:spcAft>
              <a:buClr>
                <a:schemeClr val="lt1"/>
              </a:buClr>
              <a:buSzPts val="2500"/>
              <a:buFont typeface="Calibri"/>
              <a:buChar char="○"/>
              <a:defRPr b="1" sz="2500">
                <a:solidFill>
                  <a:schemeClr val="lt1"/>
                </a:solidFill>
                <a:latin typeface="Calibri"/>
                <a:ea typeface="Calibri"/>
                <a:cs typeface="Calibri"/>
                <a:sym typeface="Calibri"/>
              </a:defRPr>
            </a:lvl5pPr>
            <a:lvl6pPr lvl="5" algn="ctr">
              <a:lnSpc>
                <a:spcPct val="100000"/>
              </a:lnSpc>
              <a:spcBef>
                <a:spcPts val="0"/>
              </a:spcBef>
              <a:spcAft>
                <a:spcPts val="0"/>
              </a:spcAft>
              <a:buClr>
                <a:schemeClr val="lt1"/>
              </a:buClr>
              <a:buSzPts val="2500"/>
              <a:buFont typeface="Calibri"/>
              <a:buChar char="■"/>
              <a:defRPr b="1" sz="2500">
                <a:solidFill>
                  <a:schemeClr val="lt1"/>
                </a:solidFill>
                <a:latin typeface="Calibri"/>
                <a:ea typeface="Calibri"/>
                <a:cs typeface="Calibri"/>
                <a:sym typeface="Calibri"/>
              </a:defRPr>
            </a:lvl6pPr>
            <a:lvl7pPr lvl="6" algn="ctr">
              <a:lnSpc>
                <a:spcPct val="100000"/>
              </a:lnSpc>
              <a:spcBef>
                <a:spcPts val="0"/>
              </a:spcBef>
              <a:spcAft>
                <a:spcPts val="0"/>
              </a:spcAft>
              <a:buClr>
                <a:schemeClr val="lt1"/>
              </a:buClr>
              <a:buSzPts val="2500"/>
              <a:buFont typeface="Calibri"/>
              <a:buChar char="●"/>
              <a:defRPr b="1" sz="2500">
                <a:solidFill>
                  <a:schemeClr val="lt1"/>
                </a:solidFill>
                <a:latin typeface="Calibri"/>
                <a:ea typeface="Calibri"/>
                <a:cs typeface="Calibri"/>
                <a:sym typeface="Calibri"/>
              </a:defRPr>
            </a:lvl7pPr>
            <a:lvl8pPr lvl="7" algn="ctr">
              <a:lnSpc>
                <a:spcPct val="100000"/>
              </a:lnSpc>
              <a:spcBef>
                <a:spcPts val="0"/>
              </a:spcBef>
              <a:spcAft>
                <a:spcPts val="0"/>
              </a:spcAft>
              <a:buClr>
                <a:schemeClr val="lt1"/>
              </a:buClr>
              <a:buSzPts val="2500"/>
              <a:buFont typeface="Calibri"/>
              <a:buChar char="○"/>
              <a:defRPr b="1" sz="2500">
                <a:solidFill>
                  <a:schemeClr val="lt1"/>
                </a:solidFill>
                <a:latin typeface="Calibri"/>
                <a:ea typeface="Calibri"/>
                <a:cs typeface="Calibri"/>
                <a:sym typeface="Calibri"/>
              </a:defRPr>
            </a:lvl8pPr>
            <a:lvl9pPr lvl="8" algn="ctr">
              <a:lnSpc>
                <a:spcPct val="100000"/>
              </a:lnSpc>
              <a:spcBef>
                <a:spcPts val="0"/>
              </a:spcBef>
              <a:spcAft>
                <a:spcPts val="0"/>
              </a:spcAft>
              <a:buClr>
                <a:schemeClr val="lt1"/>
              </a:buClr>
              <a:buSzPts val="2500"/>
              <a:buFont typeface="Calibri"/>
              <a:buChar char="■"/>
              <a:defRPr b="1" sz="2500">
                <a:solidFill>
                  <a:schemeClr val="lt1"/>
                </a:solidFill>
                <a:latin typeface="Calibri"/>
                <a:ea typeface="Calibri"/>
                <a:cs typeface="Calibri"/>
                <a:sym typeface="Calibri"/>
              </a:defRPr>
            </a:lvl9pPr>
          </a:lstStyle>
          <a:p/>
        </p:txBody>
      </p:sp>
      <p:sp>
        <p:nvSpPr>
          <p:cNvPr id="59" name="Google Shape;59;p62"/>
          <p:cNvSpPr txBox="1"/>
          <p:nvPr>
            <p:ph idx="1" type="body"/>
          </p:nvPr>
        </p:nvSpPr>
        <p:spPr>
          <a:xfrm>
            <a:off x="457200" y="1773936"/>
            <a:ext cx="4038600" cy="4623816"/>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sz="2800"/>
            </a:lvl1pPr>
            <a:lvl2pPr indent="-317500" lvl="1" marL="914400" algn="l">
              <a:lnSpc>
                <a:spcPct val="100000"/>
              </a:lnSpc>
              <a:spcBef>
                <a:spcPts val="560"/>
              </a:spcBef>
              <a:spcAft>
                <a:spcPts val="0"/>
              </a:spcAft>
              <a:buSzPts val="1400"/>
              <a:buChar char="▪"/>
              <a:defRPr sz="2400"/>
            </a:lvl2pPr>
            <a:lvl3pPr indent="-317500" lvl="2" marL="1371600" algn="l">
              <a:lnSpc>
                <a:spcPct val="100000"/>
              </a:lnSpc>
              <a:spcBef>
                <a:spcPts val="480"/>
              </a:spcBef>
              <a:spcAft>
                <a:spcPts val="0"/>
              </a:spcAft>
              <a:buSzPts val="1400"/>
              <a:buChar char="▪"/>
              <a:defRPr sz="2000"/>
            </a:lvl3pPr>
            <a:lvl4pPr indent="-317500" lvl="3" marL="1828800" algn="l">
              <a:lnSpc>
                <a:spcPct val="100000"/>
              </a:lnSpc>
              <a:spcBef>
                <a:spcPts val="400"/>
              </a:spcBef>
              <a:spcAft>
                <a:spcPts val="0"/>
              </a:spcAft>
              <a:buSzPts val="1400"/>
              <a:buChar char="▪"/>
              <a:defRPr sz="1800"/>
            </a:lvl4pPr>
            <a:lvl5pPr indent="-317500" lvl="4" marL="2286000" algn="l">
              <a:lnSpc>
                <a:spcPct val="100000"/>
              </a:lnSpc>
              <a:spcBef>
                <a:spcPts val="400"/>
              </a:spcBef>
              <a:spcAft>
                <a:spcPts val="0"/>
              </a:spcAft>
              <a:buSzPts val="1400"/>
              <a:buChar char=""/>
              <a:defRPr sz="1800"/>
            </a:lvl5pPr>
            <a:lvl6pPr indent="-317500" lvl="5" marL="2743200" algn="l">
              <a:lnSpc>
                <a:spcPct val="100000"/>
              </a:lnSpc>
              <a:spcBef>
                <a:spcPts val="400"/>
              </a:spcBef>
              <a:spcAft>
                <a:spcPts val="0"/>
              </a:spcAft>
              <a:buSzPts val="1400"/>
              <a:buChar char="⚫"/>
              <a:defRPr sz="1800"/>
            </a:lvl6pPr>
            <a:lvl7pPr indent="-317500" lvl="6" marL="3200400" algn="l">
              <a:lnSpc>
                <a:spcPct val="100000"/>
              </a:lnSpc>
              <a:spcBef>
                <a:spcPts val="360"/>
              </a:spcBef>
              <a:spcAft>
                <a:spcPts val="0"/>
              </a:spcAft>
              <a:buSzPts val="1400"/>
              <a:buChar char="⚫"/>
              <a:defRPr sz="1800"/>
            </a:lvl7pPr>
            <a:lvl8pPr indent="-317500" lvl="7" marL="3657600" algn="l">
              <a:lnSpc>
                <a:spcPct val="100000"/>
              </a:lnSpc>
              <a:spcBef>
                <a:spcPts val="360"/>
              </a:spcBef>
              <a:spcAft>
                <a:spcPts val="0"/>
              </a:spcAft>
              <a:buSzPts val="1400"/>
              <a:buChar char="⚫"/>
              <a:defRPr sz="1800"/>
            </a:lvl8pPr>
            <a:lvl9pPr indent="-317500" lvl="8" marL="4114800" algn="l">
              <a:lnSpc>
                <a:spcPct val="100000"/>
              </a:lnSpc>
              <a:spcBef>
                <a:spcPts val="360"/>
              </a:spcBef>
              <a:spcAft>
                <a:spcPts val="0"/>
              </a:spcAft>
              <a:buSzPts val="1400"/>
              <a:buChar char="⚫"/>
              <a:defRPr sz="1800"/>
            </a:lvl9pPr>
          </a:lstStyle>
          <a:p/>
        </p:txBody>
      </p:sp>
      <p:sp>
        <p:nvSpPr>
          <p:cNvPr id="60" name="Google Shape;60;p62"/>
          <p:cNvSpPr txBox="1"/>
          <p:nvPr>
            <p:ph idx="2" type="body"/>
          </p:nvPr>
        </p:nvSpPr>
        <p:spPr>
          <a:xfrm>
            <a:off x="4648200" y="1773936"/>
            <a:ext cx="4038600" cy="4623816"/>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sz="2800"/>
            </a:lvl1pPr>
            <a:lvl2pPr indent="-317500" lvl="1" marL="914400" algn="l">
              <a:lnSpc>
                <a:spcPct val="100000"/>
              </a:lnSpc>
              <a:spcBef>
                <a:spcPts val="560"/>
              </a:spcBef>
              <a:spcAft>
                <a:spcPts val="0"/>
              </a:spcAft>
              <a:buSzPts val="1400"/>
              <a:buChar char="▪"/>
              <a:defRPr sz="2400"/>
            </a:lvl2pPr>
            <a:lvl3pPr indent="-317500" lvl="2" marL="1371600" algn="l">
              <a:lnSpc>
                <a:spcPct val="100000"/>
              </a:lnSpc>
              <a:spcBef>
                <a:spcPts val="480"/>
              </a:spcBef>
              <a:spcAft>
                <a:spcPts val="0"/>
              </a:spcAft>
              <a:buSzPts val="1400"/>
              <a:buChar char="▪"/>
              <a:defRPr sz="2000"/>
            </a:lvl3pPr>
            <a:lvl4pPr indent="-317500" lvl="3" marL="1828800" algn="l">
              <a:lnSpc>
                <a:spcPct val="100000"/>
              </a:lnSpc>
              <a:spcBef>
                <a:spcPts val="400"/>
              </a:spcBef>
              <a:spcAft>
                <a:spcPts val="0"/>
              </a:spcAft>
              <a:buSzPts val="1400"/>
              <a:buChar char="▪"/>
              <a:defRPr sz="1800"/>
            </a:lvl4pPr>
            <a:lvl5pPr indent="-317500" lvl="4" marL="2286000" algn="l">
              <a:lnSpc>
                <a:spcPct val="100000"/>
              </a:lnSpc>
              <a:spcBef>
                <a:spcPts val="400"/>
              </a:spcBef>
              <a:spcAft>
                <a:spcPts val="0"/>
              </a:spcAft>
              <a:buSzPts val="1400"/>
              <a:buChar char=""/>
              <a:defRPr sz="1800"/>
            </a:lvl5pPr>
            <a:lvl6pPr indent="-317500" lvl="5" marL="2743200" algn="l">
              <a:lnSpc>
                <a:spcPct val="100000"/>
              </a:lnSpc>
              <a:spcBef>
                <a:spcPts val="400"/>
              </a:spcBef>
              <a:spcAft>
                <a:spcPts val="0"/>
              </a:spcAft>
              <a:buSzPts val="1400"/>
              <a:buChar char="⚫"/>
              <a:defRPr sz="1800"/>
            </a:lvl6pPr>
            <a:lvl7pPr indent="-317500" lvl="6" marL="3200400" algn="l">
              <a:lnSpc>
                <a:spcPct val="100000"/>
              </a:lnSpc>
              <a:spcBef>
                <a:spcPts val="360"/>
              </a:spcBef>
              <a:spcAft>
                <a:spcPts val="0"/>
              </a:spcAft>
              <a:buSzPts val="1400"/>
              <a:buChar char="⚫"/>
              <a:defRPr sz="1800"/>
            </a:lvl7pPr>
            <a:lvl8pPr indent="-317500" lvl="7" marL="3657600" algn="l">
              <a:lnSpc>
                <a:spcPct val="100000"/>
              </a:lnSpc>
              <a:spcBef>
                <a:spcPts val="360"/>
              </a:spcBef>
              <a:spcAft>
                <a:spcPts val="0"/>
              </a:spcAft>
              <a:buSzPts val="1400"/>
              <a:buChar char="⚫"/>
              <a:defRPr sz="1800"/>
            </a:lvl8pPr>
            <a:lvl9pPr indent="-317500" lvl="8" marL="4114800" algn="l">
              <a:lnSpc>
                <a:spcPct val="100000"/>
              </a:lnSpc>
              <a:spcBef>
                <a:spcPts val="360"/>
              </a:spcBef>
              <a:spcAft>
                <a:spcPts val="0"/>
              </a:spcAft>
              <a:buSzPts val="1400"/>
              <a:buChar char="⚫"/>
              <a:defRPr sz="1800"/>
            </a:lvl9pPr>
          </a:lstStyle>
          <a:p/>
        </p:txBody>
      </p:sp>
      <p:sp>
        <p:nvSpPr>
          <p:cNvPr id="61" name="Google Shape;61;p62"/>
          <p:cNvSpPr txBox="1"/>
          <p:nvPr>
            <p:ph idx="10" type="dt"/>
          </p:nvPr>
        </p:nvSpPr>
        <p:spPr>
          <a:xfrm>
            <a:off x="457200" y="6476999"/>
            <a:ext cx="2133600" cy="27432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SzPts val="1400"/>
              <a:buChar char="●"/>
              <a:defRPr b="0" i="0" sz="1200" u="none" cap="none" strike="noStrike">
                <a:solidFill>
                  <a:srgbClr val="414141"/>
                </a:solidFill>
                <a:latin typeface="Calibri"/>
                <a:ea typeface="Calibri"/>
                <a:cs typeface="Calibri"/>
                <a:sym typeface="Calibri"/>
              </a:defRPr>
            </a:lvl1pPr>
            <a:lvl2pPr lvl="1"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9pPr>
          </a:lstStyle>
          <a:p/>
        </p:txBody>
      </p:sp>
      <p:sp>
        <p:nvSpPr>
          <p:cNvPr id="62" name="Google Shape;62;p62"/>
          <p:cNvSpPr txBox="1"/>
          <p:nvPr>
            <p:ph idx="11" type="ftr"/>
          </p:nvPr>
        </p:nvSpPr>
        <p:spPr>
          <a:xfrm>
            <a:off x="2640596" y="6476999"/>
            <a:ext cx="5507719" cy="27432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SzPts val="1400"/>
              <a:buChar char="●"/>
              <a:defRPr b="0" i="0" sz="1200" u="none" cap="none" strike="noStrike">
                <a:solidFill>
                  <a:srgbClr val="414141"/>
                </a:solidFill>
                <a:latin typeface="Calibri"/>
                <a:ea typeface="Calibri"/>
                <a:cs typeface="Calibri"/>
                <a:sym typeface="Calibri"/>
              </a:defRPr>
            </a:lvl1pPr>
            <a:lvl2pPr lvl="1"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9pPr>
          </a:lstStyle>
          <a:p/>
        </p:txBody>
      </p:sp>
      <p:sp>
        <p:nvSpPr>
          <p:cNvPr id="63" name="Google Shape;63;p62"/>
          <p:cNvSpPr txBox="1"/>
          <p:nvPr>
            <p:ph idx="12" type="sldNum"/>
          </p:nvPr>
        </p:nvSpPr>
        <p:spPr>
          <a:xfrm>
            <a:off x="8204396" y="6476999"/>
            <a:ext cx="733864" cy="274320"/>
          </a:xfrm>
          <a:prstGeom prst="rect">
            <a:avLst/>
          </a:prstGeom>
          <a:noFill/>
          <a:ln>
            <a:noFill/>
          </a:ln>
        </p:spPr>
        <p:txBody>
          <a:bodyPr anchorCtr="0" anchor="b" bIns="91425" lIns="91425" spcFirstLastPara="1" rIns="91425" wrap="square" tIns="91425">
            <a:noAutofit/>
          </a:bodyPr>
          <a:lstStyle>
            <a:lvl1pPr indent="0" lvl="0"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9pPr>
          </a:lstStyle>
          <a:p>
            <a:pPr indent="-88900" lvl="0" marL="0" rtl="0" algn="r">
              <a:spcBef>
                <a:spcPts val="0"/>
              </a:spcBef>
              <a:spcAft>
                <a:spcPts val="0"/>
              </a:spcAft>
              <a:buClr>
                <a:srgbClr val="000000"/>
              </a:buClr>
              <a:buSzPts val="1400"/>
              <a:buFont typeface="Arial"/>
              <a:buChar char="●"/>
            </a:pPr>
            <a:r>
              <a:t/>
            </a:r>
            <a:endParaRPr/>
          </a:p>
          <a:p>
            <a:pPr indent="-88900" lvl="1" marL="457200" rtl="0" algn="l">
              <a:spcBef>
                <a:spcPts val="0"/>
              </a:spcBef>
              <a:spcAft>
                <a:spcPts val="0"/>
              </a:spcAft>
              <a:buClr>
                <a:srgbClr val="000000"/>
              </a:buClr>
              <a:buSzPts val="1400"/>
              <a:buFont typeface="Arial"/>
              <a:buChar char="○"/>
            </a:pPr>
            <a:r>
              <a:t/>
            </a:r>
            <a:endParaRPr sz="1800">
              <a:solidFill>
                <a:schemeClr val="dk1"/>
              </a:solidFill>
            </a:endParaRPr>
          </a:p>
          <a:p>
            <a:pPr indent="-88900" lvl="2" marL="914400" rtl="0" algn="l">
              <a:spcBef>
                <a:spcPts val="0"/>
              </a:spcBef>
              <a:spcAft>
                <a:spcPts val="0"/>
              </a:spcAft>
              <a:buClr>
                <a:srgbClr val="000000"/>
              </a:buClr>
              <a:buSzPts val="1400"/>
              <a:buFont typeface="Arial"/>
              <a:buChar char="■"/>
            </a:pPr>
            <a:r>
              <a:t/>
            </a:r>
            <a:endParaRPr sz="1800">
              <a:solidFill>
                <a:schemeClr val="dk1"/>
              </a:solidFill>
            </a:endParaRPr>
          </a:p>
          <a:p>
            <a:pPr indent="-88900" lvl="3" marL="1371600" rtl="0" algn="l">
              <a:spcBef>
                <a:spcPts val="0"/>
              </a:spcBef>
              <a:spcAft>
                <a:spcPts val="0"/>
              </a:spcAft>
              <a:buClr>
                <a:srgbClr val="000000"/>
              </a:buClr>
              <a:buSzPts val="1400"/>
              <a:buFont typeface="Arial"/>
              <a:buChar char="●"/>
            </a:pPr>
            <a:r>
              <a:t/>
            </a:r>
            <a:endParaRPr sz="1800">
              <a:solidFill>
                <a:schemeClr val="dk1"/>
              </a:solidFill>
            </a:endParaRPr>
          </a:p>
          <a:p>
            <a:pPr indent="-88900" lvl="4" marL="1828800" rtl="0" algn="l">
              <a:spcBef>
                <a:spcPts val="0"/>
              </a:spcBef>
              <a:spcAft>
                <a:spcPts val="0"/>
              </a:spcAft>
              <a:buClr>
                <a:srgbClr val="000000"/>
              </a:buClr>
              <a:buSzPts val="1400"/>
              <a:buFont typeface="Arial"/>
              <a:buChar char="○"/>
            </a:pPr>
            <a:r>
              <a:t/>
            </a:r>
            <a:endParaRPr sz="1800">
              <a:solidFill>
                <a:schemeClr val="dk1"/>
              </a:solidFill>
            </a:endParaRPr>
          </a:p>
          <a:p>
            <a:pPr indent="-88900" lvl="5" marL="2286000" rtl="0" algn="l">
              <a:spcBef>
                <a:spcPts val="0"/>
              </a:spcBef>
              <a:spcAft>
                <a:spcPts val="0"/>
              </a:spcAft>
              <a:buClr>
                <a:srgbClr val="000000"/>
              </a:buClr>
              <a:buSzPts val="1400"/>
              <a:buFont typeface="Arial"/>
              <a:buChar char="■"/>
            </a:pPr>
            <a:r>
              <a:t/>
            </a:r>
            <a:endParaRPr sz="1800">
              <a:solidFill>
                <a:schemeClr val="dk1"/>
              </a:solidFill>
            </a:endParaRPr>
          </a:p>
          <a:p>
            <a:pPr indent="-88900" lvl="6" marL="2743200" rtl="0" algn="l">
              <a:spcBef>
                <a:spcPts val="0"/>
              </a:spcBef>
              <a:spcAft>
                <a:spcPts val="0"/>
              </a:spcAft>
              <a:buClr>
                <a:srgbClr val="000000"/>
              </a:buClr>
              <a:buSzPts val="1400"/>
              <a:buFont typeface="Arial"/>
              <a:buChar char="●"/>
            </a:pPr>
            <a:r>
              <a:t/>
            </a:r>
            <a:endParaRPr sz="1800">
              <a:solidFill>
                <a:schemeClr val="dk1"/>
              </a:solidFill>
            </a:endParaRPr>
          </a:p>
          <a:p>
            <a:pPr indent="-88900" lvl="7" marL="3200400" rtl="0" algn="l">
              <a:spcBef>
                <a:spcPts val="0"/>
              </a:spcBef>
              <a:spcAft>
                <a:spcPts val="0"/>
              </a:spcAft>
              <a:buClr>
                <a:srgbClr val="000000"/>
              </a:buClr>
              <a:buSzPts val="1400"/>
              <a:buFont typeface="Arial"/>
              <a:buChar char="○"/>
            </a:pPr>
            <a:r>
              <a:t/>
            </a:r>
            <a:endParaRPr sz="1800">
              <a:solidFill>
                <a:schemeClr val="dk1"/>
              </a:solidFill>
            </a:endParaRPr>
          </a:p>
          <a:p>
            <a:pPr indent="-88900" lvl="8" marL="3657600" rtl="0" algn="l">
              <a:spcBef>
                <a:spcPts val="0"/>
              </a:spcBef>
              <a:spcAft>
                <a:spcPts val="0"/>
              </a:spcAft>
              <a:buClr>
                <a:srgbClr val="000000"/>
              </a:buClr>
              <a:buSzPts val="1400"/>
              <a:buFont typeface="Arial"/>
              <a:buChar char="■"/>
            </a:pPr>
            <a:r>
              <a:t/>
            </a:r>
            <a:endParaRPr sz="1800">
              <a:solidFill>
                <a:schemeClr val="dk1"/>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4" name="Shape 64"/>
        <p:cNvGrpSpPr/>
        <p:nvPr/>
      </p:nvGrpSpPr>
      <p:grpSpPr>
        <a:xfrm>
          <a:off x="0" y="0"/>
          <a:ext cx="0" cy="0"/>
          <a:chOff x="0" y="0"/>
          <a:chExt cx="0" cy="0"/>
        </a:xfrm>
      </p:grpSpPr>
      <p:sp>
        <p:nvSpPr>
          <p:cNvPr id="65" name="Google Shape;65;p63"/>
          <p:cNvSpPr txBox="1"/>
          <p:nvPr>
            <p:ph type="title"/>
          </p:nvPr>
        </p:nvSpPr>
        <p:spPr>
          <a:xfrm>
            <a:off x="457200" y="91338"/>
            <a:ext cx="8229600" cy="1251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rgbClr val="7BF615"/>
              </a:buClr>
              <a:buSzPts val="2500"/>
              <a:buFont typeface="Calibri"/>
              <a:buNone/>
              <a:defRPr b="1" sz="4500">
                <a:solidFill>
                  <a:srgbClr val="7BF615"/>
                </a:solidFill>
                <a:latin typeface="Calibri"/>
                <a:ea typeface="Calibri"/>
                <a:cs typeface="Calibri"/>
                <a:sym typeface="Calibri"/>
              </a:defRPr>
            </a:lvl1pPr>
            <a:lvl2pPr lvl="1" algn="ctr">
              <a:lnSpc>
                <a:spcPct val="100000"/>
              </a:lnSpc>
              <a:spcBef>
                <a:spcPts val="0"/>
              </a:spcBef>
              <a:spcAft>
                <a:spcPts val="0"/>
              </a:spcAft>
              <a:buSzPts val="2500"/>
              <a:buChar char="○"/>
              <a:defRPr/>
            </a:lvl2pPr>
            <a:lvl3pPr lvl="2" algn="ctr">
              <a:lnSpc>
                <a:spcPct val="100000"/>
              </a:lnSpc>
              <a:spcBef>
                <a:spcPts val="0"/>
              </a:spcBef>
              <a:spcAft>
                <a:spcPts val="0"/>
              </a:spcAft>
              <a:buSzPts val="2500"/>
              <a:buChar char="■"/>
              <a:defRPr/>
            </a:lvl3pPr>
            <a:lvl4pPr lvl="3" algn="ctr">
              <a:lnSpc>
                <a:spcPct val="100000"/>
              </a:lnSpc>
              <a:spcBef>
                <a:spcPts val="0"/>
              </a:spcBef>
              <a:spcAft>
                <a:spcPts val="0"/>
              </a:spcAft>
              <a:buSzPts val="2500"/>
              <a:buChar char="●"/>
              <a:defRPr/>
            </a:lvl4pPr>
            <a:lvl5pPr lvl="4" algn="ctr">
              <a:lnSpc>
                <a:spcPct val="100000"/>
              </a:lnSpc>
              <a:spcBef>
                <a:spcPts val="0"/>
              </a:spcBef>
              <a:spcAft>
                <a:spcPts val="0"/>
              </a:spcAft>
              <a:buSzPts val="2500"/>
              <a:buChar char="○"/>
              <a:defRPr/>
            </a:lvl5pPr>
            <a:lvl6pPr lvl="5" algn="ctr">
              <a:lnSpc>
                <a:spcPct val="100000"/>
              </a:lnSpc>
              <a:spcBef>
                <a:spcPts val="0"/>
              </a:spcBef>
              <a:spcAft>
                <a:spcPts val="0"/>
              </a:spcAft>
              <a:buSzPts val="2500"/>
              <a:buChar char="■"/>
              <a:defRPr/>
            </a:lvl6pPr>
            <a:lvl7pPr lvl="6" algn="ctr">
              <a:lnSpc>
                <a:spcPct val="100000"/>
              </a:lnSpc>
              <a:spcBef>
                <a:spcPts val="0"/>
              </a:spcBef>
              <a:spcAft>
                <a:spcPts val="0"/>
              </a:spcAft>
              <a:buSzPts val="2500"/>
              <a:buChar char="●"/>
              <a:defRPr/>
            </a:lvl7pPr>
            <a:lvl8pPr lvl="7" algn="ctr">
              <a:lnSpc>
                <a:spcPct val="100000"/>
              </a:lnSpc>
              <a:spcBef>
                <a:spcPts val="0"/>
              </a:spcBef>
              <a:spcAft>
                <a:spcPts val="0"/>
              </a:spcAft>
              <a:buSzPts val="2500"/>
              <a:buChar char="○"/>
              <a:defRPr/>
            </a:lvl8pPr>
            <a:lvl9pPr lvl="8" algn="ctr">
              <a:lnSpc>
                <a:spcPct val="100000"/>
              </a:lnSpc>
              <a:spcBef>
                <a:spcPts val="0"/>
              </a:spcBef>
              <a:spcAft>
                <a:spcPts val="0"/>
              </a:spcAft>
              <a:buSzPts val="2500"/>
              <a:buChar char="■"/>
              <a:defRPr/>
            </a:lvl9pPr>
          </a:lstStyle>
          <a:p/>
        </p:txBody>
      </p:sp>
      <p:sp>
        <p:nvSpPr>
          <p:cNvPr id="66" name="Google Shape;66;p63"/>
          <p:cNvSpPr txBox="1"/>
          <p:nvPr>
            <p:ph idx="10" type="dt"/>
          </p:nvPr>
        </p:nvSpPr>
        <p:spPr>
          <a:xfrm>
            <a:off x="457200" y="6476999"/>
            <a:ext cx="2133600" cy="27432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SzPts val="1400"/>
              <a:buChar char="●"/>
              <a:defRPr b="0" i="0" sz="1200" u="none" cap="none" strike="noStrike">
                <a:solidFill>
                  <a:srgbClr val="414141"/>
                </a:solidFill>
                <a:latin typeface="Calibri"/>
                <a:ea typeface="Calibri"/>
                <a:cs typeface="Calibri"/>
                <a:sym typeface="Calibri"/>
              </a:defRPr>
            </a:lvl1pPr>
            <a:lvl2pPr lvl="1"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9pPr>
          </a:lstStyle>
          <a:p/>
        </p:txBody>
      </p:sp>
      <p:sp>
        <p:nvSpPr>
          <p:cNvPr id="67" name="Google Shape;67;p63"/>
          <p:cNvSpPr txBox="1"/>
          <p:nvPr>
            <p:ph idx="11" type="ftr"/>
          </p:nvPr>
        </p:nvSpPr>
        <p:spPr>
          <a:xfrm>
            <a:off x="2640596" y="6476999"/>
            <a:ext cx="5507719" cy="27432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SzPts val="1400"/>
              <a:buChar char="●"/>
              <a:defRPr b="0" i="0" sz="1200" u="none" cap="none" strike="noStrike">
                <a:solidFill>
                  <a:srgbClr val="414141"/>
                </a:solidFill>
                <a:latin typeface="Calibri"/>
                <a:ea typeface="Calibri"/>
                <a:cs typeface="Calibri"/>
                <a:sym typeface="Calibri"/>
              </a:defRPr>
            </a:lvl1pPr>
            <a:lvl2pPr lvl="1"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9pPr>
          </a:lstStyle>
          <a:p/>
        </p:txBody>
      </p:sp>
      <p:sp>
        <p:nvSpPr>
          <p:cNvPr id="68" name="Google Shape;68;p63"/>
          <p:cNvSpPr txBox="1"/>
          <p:nvPr>
            <p:ph idx="12" type="sldNum"/>
          </p:nvPr>
        </p:nvSpPr>
        <p:spPr>
          <a:xfrm>
            <a:off x="8204396" y="6476999"/>
            <a:ext cx="733864" cy="274320"/>
          </a:xfrm>
          <a:prstGeom prst="rect">
            <a:avLst/>
          </a:prstGeom>
          <a:noFill/>
          <a:ln>
            <a:noFill/>
          </a:ln>
        </p:spPr>
        <p:txBody>
          <a:bodyPr anchorCtr="0" anchor="b" bIns="91425" lIns="91425" spcFirstLastPara="1" rIns="91425" wrap="square" tIns="91425">
            <a:noAutofit/>
          </a:bodyPr>
          <a:lstStyle>
            <a:lvl1pPr indent="0" lvl="0"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9pPr>
          </a:lstStyle>
          <a:p>
            <a:pPr indent="-88900" lvl="0" marL="0" rtl="0" algn="r">
              <a:spcBef>
                <a:spcPts val="0"/>
              </a:spcBef>
              <a:spcAft>
                <a:spcPts val="0"/>
              </a:spcAft>
              <a:buClr>
                <a:srgbClr val="000000"/>
              </a:buClr>
              <a:buSzPts val="1400"/>
              <a:buFont typeface="Arial"/>
              <a:buChar char="●"/>
            </a:pPr>
            <a:r>
              <a:t/>
            </a:r>
            <a:endParaRPr/>
          </a:p>
          <a:p>
            <a:pPr indent="-88900" lvl="1" marL="457200" rtl="0" algn="l">
              <a:spcBef>
                <a:spcPts val="0"/>
              </a:spcBef>
              <a:spcAft>
                <a:spcPts val="0"/>
              </a:spcAft>
              <a:buClr>
                <a:srgbClr val="000000"/>
              </a:buClr>
              <a:buSzPts val="1400"/>
              <a:buFont typeface="Arial"/>
              <a:buChar char="○"/>
            </a:pPr>
            <a:r>
              <a:t/>
            </a:r>
            <a:endParaRPr sz="1800">
              <a:solidFill>
                <a:schemeClr val="dk1"/>
              </a:solidFill>
            </a:endParaRPr>
          </a:p>
          <a:p>
            <a:pPr indent="-88900" lvl="2" marL="914400" rtl="0" algn="l">
              <a:spcBef>
                <a:spcPts val="0"/>
              </a:spcBef>
              <a:spcAft>
                <a:spcPts val="0"/>
              </a:spcAft>
              <a:buClr>
                <a:srgbClr val="000000"/>
              </a:buClr>
              <a:buSzPts val="1400"/>
              <a:buFont typeface="Arial"/>
              <a:buChar char="■"/>
            </a:pPr>
            <a:r>
              <a:t/>
            </a:r>
            <a:endParaRPr sz="1800">
              <a:solidFill>
                <a:schemeClr val="dk1"/>
              </a:solidFill>
            </a:endParaRPr>
          </a:p>
          <a:p>
            <a:pPr indent="-88900" lvl="3" marL="1371600" rtl="0" algn="l">
              <a:spcBef>
                <a:spcPts val="0"/>
              </a:spcBef>
              <a:spcAft>
                <a:spcPts val="0"/>
              </a:spcAft>
              <a:buClr>
                <a:srgbClr val="000000"/>
              </a:buClr>
              <a:buSzPts val="1400"/>
              <a:buFont typeface="Arial"/>
              <a:buChar char="●"/>
            </a:pPr>
            <a:r>
              <a:t/>
            </a:r>
            <a:endParaRPr sz="1800">
              <a:solidFill>
                <a:schemeClr val="dk1"/>
              </a:solidFill>
            </a:endParaRPr>
          </a:p>
          <a:p>
            <a:pPr indent="-88900" lvl="4" marL="1828800" rtl="0" algn="l">
              <a:spcBef>
                <a:spcPts val="0"/>
              </a:spcBef>
              <a:spcAft>
                <a:spcPts val="0"/>
              </a:spcAft>
              <a:buClr>
                <a:srgbClr val="000000"/>
              </a:buClr>
              <a:buSzPts val="1400"/>
              <a:buFont typeface="Arial"/>
              <a:buChar char="○"/>
            </a:pPr>
            <a:r>
              <a:t/>
            </a:r>
            <a:endParaRPr sz="1800">
              <a:solidFill>
                <a:schemeClr val="dk1"/>
              </a:solidFill>
            </a:endParaRPr>
          </a:p>
          <a:p>
            <a:pPr indent="-88900" lvl="5" marL="2286000" rtl="0" algn="l">
              <a:spcBef>
                <a:spcPts val="0"/>
              </a:spcBef>
              <a:spcAft>
                <a:spcPts val="0"/>
              </a:spcAft>
              <a:buClr>
                <a:srgbClr val="000000"/>
              </a:buClr>
              <a:buSzPts val="1400"/>
              <a:buFont typeface="Arial"/>
              <a:buChar char="■"/>
            </a:pPr>
            <a:r>
              <a:t/>
            </a:r>
            <a:endParaRPr sz="1800">
              <a:solidFill>
                <a:schemeClr val="dk1"/>
              </a:solidFill>
            </a:endParaRPr>
          </a:p>
          <a:p>
            <a:pPr indent="-88900" lvl="6" marL="2743200" rtl="0" algn="l">
              <a:spcBef>
                <a:spcPts val="0"/>
              </a:spcBef>
              <a:spcAft>
                <a:spcPts val="0"/>
              </a:spcAft>
              <a:buClr>
                <a:srgbClr val="000000"/>
              </a:buClr>
              <a:buSzPts val="1400"/>
              <a:buFont typeface="Arial"/>
              <a:buChar char="●"/>
            </a:pPr>
            <a:r>
              <a:t/>
            </a:r>
            <a:endParaRPr sz="1800">
              <a:solidFill>
                <a:schemeClr val="dk1"/>
              </a:solidFill>
            </a:endParaRPr>
          </a:p>
          <a:p>
            <a:pPr indent="-88900" lvl="7" marL="3200400" rtl="0" algn="l">
              <a:spcBef>
                <a:spcPts val="0"/>
              </a:spcBef>
              <a:spcAft>
                <a:spcPts val="0"/>
              </a:spcAft>
              <a:buClr>
                <a:srgbClr val="000000"/>
              </a:buClr>
              <a:buSzPts val="1400"/>
              <a:buFont typeface="Arial"/>
              <a:buChar char="○"/>
            </a:pPr>
            <a:r>
              <a:t/>
            </a:r>
            <a:endParaRPr sz="1800">
              <a:solidFill>
                <a:schemeClr val="dk1"/>
              </a:solidFill>
            </a:endParaRPr>
          </a:p>
          <a:p>
            <a:pPr indent="-88900" lvl="8" marL="3657600" rtl="0" algn="l">
              <a:spcBef>
                <a:spcPts val="0"/>
              </a:spcBef>
              <a:spcAft>
                <a:spcPts val="0"/>
              </a:spcAft>
              <a:buClr>
                <a:srgbClr val="000000"/>
              </a:buClr>
              <a:buSzPts val="1400"/>
              <a:buFont typeface="Arial"/>
              <a:buChar char="■"/>
            </a:pPr>
            <a:r>
              <a:t/>
            </a:r>
            <a:endParaRPr sz="1800">
              <a:solidFill>
                <a:schemeClr val="dk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69" name="Shape 69"/>
        <p:cNvGrpSpPr/>
        <p:nvPr/>
      </p:nvGrpSpPr>
      <p:grpSpPr>
        <a:xfrm>
          <a:off x="0" y="0"/>
          <a:ext cx="0" cy="0"/>
          <a:chOff x="0" y="0"/>
          <a:chExt cx="0" cy="0"/>
        </a:xfrm>
      </p:grpSpPr>
      <p:sp>
        <p:nvSpPr>
          <p:cNvPr id="70" name="Google Shape;70;p64"/>
          <p:cNvSpPr txBox="1"/>
          <p:nvPr>
            <p:ph idx="10" type="dt"/>
          </p:nvPr>
        </p:nvSpPr>
        <p:spPr>
          <a:xfrm>
            <a:off x="457200" y="6476999"/>
            <a:ext cx="2133600" cy="27432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SzPts val="1400"/>
              <a:buChar char="●"/>
              <a:defRPr b="0" i="0" sz="1200" u="none" cap="none" strike="noStrike">
                <a:solidFill>
                  <a:srgbClr val="414141"/>
                </a:solidFill>
                <a:latin typeface="Calibri"/>
                <a:ea typeface="Calibri"/>
                <a:cs typeface="Calibri"/>
                <a:sym typeface="Calibri"/>
              </a:defRPr>
            </a:lvl1pPr>
            <a:lvl2pPr lvl="1"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9pPr>
          </a:lstStyle>
          <a:p/>
        </p:txBody>
      </p:sp>
      <p:sp>
        <p:nvSpPr>
          <p:cNvPr id="71" name="Google Shape;71;p64"/>
          <p:cNvSpPr txBox="1"/>
          <p:nvPr>
            <p:ph idx="11" type="ftr"/>
          </p:nvPr>
        </p:nvSpPr>
        <p:spPr>
          <a:xfrm>
            <a:off x="2640596" y="6476999"/>
            <a:ext cx="5507719" cy="27432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SzPts val="1400"/>
              <a:buChar char="●"/>
              <a:defRPr b="0" i="0" sz="1200" u="none" cap="none" strike="noStrike">
                <a:solidFill>
                  <a:srgbClr val="414141"/>
                </a:solidFill>
                <a:latin typeface="Calibri"/>
                <a:ea typeface="Calibri"/>
                <a:cs typeface="Calibri"/>
                <a:sym typeface="Calibri"/>
              </a:defRPr>
            </a:lvl1pPr>
            <a:lvl2pPr lvl="1"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9pPr>
          </a:lstStyle>
          <a:p/>
        </p:txBody>
      </p:sp>
      <p:sp>
        <p:nvSpPr>
          <p:cNvPr id="72" name="Google Shape;72;p64"/>
          <p:cNvSpPr txBox="1"/>
          <p:nvPr>
            <p:ph idx="12" type="sldNum"/>
          </p:nvPr>
        </p:nvSpPr>
        <p:spPr>
          <a:xfrm>
            <a:off x="8204396" y="6476999"/>
            <a:ext cx="733864" cy="274320"/>
          </a:xfrm>
          <a:prstGeom prst="rect">
            <a:avLst/>
          </a:prstGeom>
          <a:noFill/>
          <a:ln>
            <a:noFill/>
          </a:ln>
        </p:spPr>
        <p:txBody>
          <a:bodyPr anchorCtr="0" anchor="b" bIns="91425" lIns="91425" spcFirstLastPara="1" rIns="91425" wrap="square" tIns="91425">
            <a:noAutofit/>
          </a:bodyPr>
          <a:lstStyle>
            <a:lvl1pPr indent="0" lvl="0"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9pPr>
          </a:lstStyle>
          <a:p>
            <a:pPr indent="-88900" lvl="0" marL="0" rtl="0" algn="r">
              <a:spcBef>
                <a:spcPts val="0"/>
              </a:spcBef>
              <a:spcAft>
                <a:spcPts val="0"/>
              </a:spcAft>
              <a:buClr>
                <a:srgbClr val="000000"/>
              </a:buClr>
              <a:buSzPts val="1400"/>
              <a:buFont typeface="Arial"/>
              <a:buChar char="●"/>
            </a:pPr>
            <a:r>
              <a:t/>
            </a:r>
            <a:endParaRPr/>
          </a:p>
          <a:p>
            <a:pPr indent="-88900" lvl="1" marL="457200" rtl="0" algn="l">
              <a:spcBef>
                <a:spcPts val="0"/>
              </a:spcBef>
              <a:spcAft>
                <a:spcPts val="0"/>
              </a:spcAft>
              <a:buClr>
                <a:srgbClr val="000000"/>
              </a:buClr>
              <a:buSzPts val="1400"/>
              <a:buFont typeface="Arial"/>
              <a:buChar char="○"/>
            </a:pPr>
            <a:r>
              <a:t/>
            </a:r>
            <a:endParaRPr sz="1800">
              <a:solidFill>
                <a:schemeClr val="dk1"/>
              </a:solidFill>
            </a:endParaRPr>
          </a:p>
          <a:p>
            <a:pPr indent="-88900" lvl="2" marL="914400" rtl="0" algn="l">
              <a:spcBef>
                <a:spcPts val="0"/>
              </a:spcBef>
              <a:spcAft>
                <a:spcPts val="0"/>
              </a:spcAft>
              <a:buClr>
                <a:srgbClr val="000000"/>
              </a:buClr>
              <a:buSzPts val="1400"/>
              <a:buFont typeface="Arial"/>
              <a:buChar char="■"/>
            </a:pPr>
            <a:r>
              <a:t/>
            </a:r>
            <a:endParaRPr sz="1800">
              <a:solidFill>
                <a:schemeClr val="dk1"/>
              </a:solidFill>
            </a:endParaRPr>
          </a:p>
          <a:p>
            <a:pPr indent="-88900" lvl="3" marL="1371600" rtl="0" algn="l">
              <a:spcBef>
                <a:spcPts val="0"/>
              </a:spcBef>
              <a:spcAft>
                <a:spcPts val="0"/>
              </a:spcAft>
              <a:buClr>
                <a:srgbClr val="000000"/>
              </a:buClr>
              <a:buSzPts val="1400"/>
              <a:buFont typeface="Arial"/>
              <a:buChar char="●"/>
            </a:pPr>
            <a:r>
              <a:t/>
            </a:r>
            <a:endParaRPr sz="1800">
              <a:solidFill>
                <a:schemeClr val="dk1"/>
              </a:solidFill>
            </a:endParaRPr>
          </a:p>
          <a:p>
            <a:pPr indent="-88900" lvl="4" marL="1828800" rtl="0" algn="l">
              <a:spcBef>
                <a:spcPts val="0"/>
              </a:spcBef>
              <a:spcAft>
                <a:spcPts val="0"/>
              </a:spcAft>
              <a:buClr>
                <a:srgbClr val="000000"/>
              </a:buClr>
              <a:buSzPts val="1400"/>
              <a:buFont typeface="Arial"/>
              <a:buChar char="○"/>
            </a:pPr>
            <a:r>
              <a:t/>
            </a:r>
            <a:endParaRPr sz="1800">
              <a:solidFill>
                <a:schemeClr val="dk1"/>
              </a:solidFill>
            </a:endParaRPr>
          </a:p>
          <a:p>
            <a:pPr indent="-88900" lvl="5" marL="2286000" rtl="0" algn="l">
              <a:spcBef>
                <a:spcPts val="0"/>
              </a:spcBef>
              <a:spcAft>
                <a:spcPts val="0"/>
              </a:spcAft>
              <a:buClr>
                <a:srgbClr val="000000"/>
              </a:buClr>
              <a:buSzPts val="1400"/>
              <a:buFont typeface="Arial"/>
              <a:buChar char="■"/>
            </a:pPr>
            <a:r>
              <a:t/>
            </a:r>
            <a:endParaRPr sz="1800">
              <a:solidFill>
                <a:schemeClr val="dk1"/>
              </a:solidFill>
            </a:endParaRPr>
          </a:p>
          <a:p>
            <a:pPr indent="-88900" lvl="6" marL="2743200" rtl="0" algn="l">
              <a:spcBef>
                <a:spcPts val="0"/>
              </a:spcBef>
              <a:spcAft>
                <a:spcPts val="0"/>
              </a:spcAft>
              <a:buClr>
                <a:srgbClr val="000000"/>
              </a:buClr>
              <a:buSzPts val="1400"/>
              <a:buFont typeface="Arial"/>
              <a:buChar char="●"/>
            </a:pPr>
            <a:r>
              <a:t/>
            </a:r>
            <a:endParaRPr sz="1800">
              <a:solidFill>
                <a:schemeClr val="dk1"/>
              </a:solidFill>
            </a:endParaRPr>
          </a:p>
          <a:p>
            <a:pPr indent="-88900" lvl="7" marL="3200400" rtl="0" algn="l">
              <a:spcBef>
                <a:spcPts val="0"/>
              </a:spcBef>
              <a:spcAft>
                <a:spcPts val="0"/>
              </a:spcAft>
              <a:buClr>
                <a:srgbClr val="000000"/>
              </a:buClr>
              <a:buSzPts val="1400"/>
              <a:buFont typeface="Arial"/>
              <a:buChar char="○"/>
            </a:pPr>
            <a:r>
              <a:t/>
            </a:r>
            <a:endParaRPr sz="1800">
              <a:solidFill>
                <a:schemeClr val="dk1"/>
              </a:solidFill>
            </a:endParaRPr>
          </a:p>
          <a:p>
            <a:pPr indent="-88900" lvl="8" marL="3657600" rtl="0" algn="l">
              <a:spcBef>
                <a:spcPts val="0"/>
              </a:spcBef>
              <a:spcAft>
                <a:spcPts val="0"/>
              </a:spcAft>
              <a:buClr>
                <a:srgbClr val="000000"/>
              </a:buClr>
              <a:buSzPts val="1400"/>
              <a:buFont typeface="Arial"/>
              <a:buChar char="■"/>
            </a:pPr>
            <a:r>
              <a:t/>
            </a:r>
            <a:endParaRPr sz="1800">
              <a:solidFill>
                <a:schemeClr val="dk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3" name="Shape 73"/>
        <p:cNvGrpSpPr/>
        <p:nvPr/>
      </p:nvGrpSpPr>
      <p:grpSpPr>
        <a:xfrm>
          <a:off x="0" y="0"/>
          <a:ext cx="0" cy="0"/>
          <a:chOff x="0" y="0"/>
          <a:chExt cx="0" cy="0"/>
        </a:xfrm>
      </p:grpSpPr>
      <p:sp>
        <p:nvSpPr>
          <p:cNvPr id="74" name="Google Shape;74;p65"/>
          <p:cNvSpPr txBox="1"/>
          <p:nvPr>
            <p:ph type="title"/>
          </p:nvPr>
        </p:nvSpPr>
        <p:spPr>
          <a:xfrm>
            <a:off x="167838" y="152400"/>
            <a:ext cx="2523744" cy="978408"/>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500"/>
              <a:buNone/>
              <a:defRPr b="0" sz="2000"/>
            </a:lvl1pPr>
            <a:lvl2pPr lvl="1" algn="ctr">
              <a:lnSpc>
                <a:spcPct val="100000"/>
              </a:lnSpc>
              <a:spcBef>
                <a:spcPts val="0"/>
              </a:spcBef>
              <a:spcAft>
                <a:spcPts val="0"/>
              </a:spcAft>
              <a:buSzPts val="2500"/>
              <a:buChar char="○"/>
              <a:defRPr/>
            </a:lvl2pPr>
            <a:lvl3pPr lvl="2" algn="ctr">
              <a:lnSpc>
                <a:spcPct val="100000"/>
              </a:lnSpc>
              <a:spcBef>
                <a:spcPts val="0"/>
              </a:spcBef>
              <a:spcAft>
                <a:spcPts val="0"/>
              </a:spcAft>
              <a:buSzPts val="2500"/>
              <a:buChar char="■"/>
              <a:defRPr/>
            </a:lvl3pPr>
            <a:lvl4pPr lvl="3" algn="ctr">
              <a:lnSpc>
                <a:spcPct val="100000"/>
              </a:lnSpc>
              <a:spcBef>
                <a:spcPts val="0"/>
              </a:spcBef>
              <a:spcAft>
                <a:spcPts val="0"/>
              </a:spcAft>
              <a:buSzPts val="2500"/>
              <a:buChar char="●"/>
              <a:defRPr/>
            </a:lvl4pPr>
            <a:lvl5pPr lvl="4" algn="ctr">
              <a:lnSpc>
                <a:spcPct val="100000"/>
              </a:lnSpc>
              <a:spcBef>
                <a:spcPts val="0"/>
              </a:spcBef>
              <a:spcAft>
                <a:spcPts val="0"/>
              </a:spcAft>
              <a:buSzPts val="2500"/>
              <a:buChar char="○"/>
              <a:defRPr/>
            </a:lvl5pPr>
            <a:lvl6pPr lvl="5" algn="ctr">
              <a:lnSpc>
                <a:spcPct val="100000"/>
              </a:lnSpc>
              <a:spcBef>
                <a:spcPts val="0"/>
              </a:spcBef>
              <a:spcAft>
                <a:spcPts val="0"/>
              </a:spcAft>
              <a:buSzPts val="2500"/>
              <a:buChar char="■"/>
              <a:defRPr/>
            </a:lvl6pPr>
            <a:lvl7pPr lvl="6" algn="ctr">
              <a:lnSpc>
                <a:spcPct val="100000"/>
              </a:lnSpc>
              <a:spcBef>
                <a:spcPts val="0"/>
              </a:spcBef>
              <a:spcAft>
                <a:spcPts val="0"/>
              </a:spcAft>
              <a:buSzPts val="2500"/>
              <a:buChar char="●"/>
              <a:defRPr/>
            </a:lvl7pPr>
            <a:lvl8pPr lvl="7" algn="ctr">
              <a:lnSpc>
                <a:spcPct val="100000"/>
              </a:lnSpc>
              <a:spcBef>
                <a:spcPts val="0"/>
              </a:spcBef>
              <a:spcAft>
                <a:spcPts val="0"/>
              </a:spcAft>
              <a:buSzPts val="2500"/>
              <a:buChar char="○"/>
              <a:defRPr/>
            </a:lvl8pPr>
            <a:lvl9pPr lvl="8" algn="ctr">
              <a:lnSpc>
                <a:spcPct val="100000"/>
              </a:lnSpc>
              <a:spcBef>
                <a:spcPts val="0"/>
              </a:spcBef>
              <a:spcAft>
                <a:spcPts val="0"/>
              </a:spcAft>
              <a:buSzPts val="2500"/>
              <a:buChar char="■"/>
              <a:defRPr/>
            </a:lvl9pPr>
          </a:lstStyle>
          <a:p/>
        </p:txBody>
      </p:sp>
      <p:sp>
        <p:nvSpPr>
          <p:cNvPr id="75" name="Google Shape;75;p65"/>
          <p:cNvSpPr txBox="1"/>
          <p:nvPr>
            <p:ph idx="1" type="body"/>
          </p:nvPr>
        </p:nvSpPr>
        <p:spPr>
          <a:xfrm>
            <a:off x="3019377" y="1743133"/>
            <a:ext cx="5920641" cy="4558885"/>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sz="3200"/>
            </a:lvl1pPr>
            <a:lvl2pPr indent="-317500" lvl="1" marL="914400" algn="l">
              <a:lnSpc>
                <a:spcPct val="100000"/>
              </a:lnSpc>
              <a:spcBef>
                <a:spcPts val="560"/>
              </a:spcBef>
              <a:spcAft>
                <a:spcPts val="0"/>
              </a:spcAft>
              <a:buSzPts val="1400"/>
              <a:buChar char="▪"/>
              <a:defRPr sz="2800"/>
            </a:lvl2pPr>
            <a:lvl3pPr indent="-317500" lvl="2" marL="1371600" algn="l">
              <a:lnSpc>
                <a:spcPct val="100000"/>
              </a:lnSpc>
              <a:spcBef>
                <a:spcPts val="480"/>
              </a:spcBef>
              <a:spcAft>
                <a:spcPts val="0"/>
              </a:spcAft>
              <a:buSzPts val="1400"/>
              <a:buChar char="▪"/>
              <a:defRPr sz="2400"/>
            </a:lvl3pPr>
            <a:lvl4pPr indent="-317500" lvl="3" marL="1828800" algn="l">
              <a:lnSpc>
                <a:spcPct val="100000"/>
              </a:lnSpc>
              <a:spcBef>
                <a:spcPts val="400"/>
              </a:spcBef>
              <a:spcAft>
                <a:spcPts val="0"/>
              </a:spcAft>
              <a:buSzPts val="1400"/>
              <a:buChar char="▪"/>
              <a:defRPr sz="2000"/>
            </a:lvl4pPr>
            <a:lvl5pPr indent="-317500" lvl="4" marL="2286000" algn="l">
              <a:lnSpc>
                <a:spcPct val="100000"/>
              </a:lnSpc>
              <a:spcBef>
                <a:spcPts val="400"/>
              </a:spcBef>
              <a:spcAft>
                <a:spcPts val="0"/>
              </a:spcAft>
              <a:buSzPts val="1400"/>
              <a:buChar char=""/>
              <a:defRPr sz="2000"/>
            </a:lvl5pPr>
            <a:lvl6pPr indent="-317500" lvl="5" marL="2743200" algn="l">
              <a:lnSpc>
                <a:spcPct val="100000"/>
              </a:lnSpc>
              <a:spcBef>
                <a:spcPts val="400"/>
              </a:spcBef>
              <a:spcAft>
                <a:spcPts val="0"/>
              </a:spcAft>
              <a:buSzPts val="1400"/>
              <a:buChar char="⚫"/>
              <a:defRPr sz="2000"/>
            </a:lvl6pPr>
            <a:lvl7pPr indent="-317500" lvl="6" marL="3200400" algn="l">
              <a:lnSpc>
                <a:spcPct val="100000"/>
              </a:lnSpc>
              <a:spcBef>
                <a:spcPts val="360"/>
              </a:spcBef>
              <a:spcAft>
                <a:spcPts val="0"/>
              </a:spcAft>
              <a:buSzPts val="1400"/>
              <a:buChar char="⚫"/>
              <a:defRPr sz="2000"/>
            </a:lvl7pPr>
            <a:lvl8pPr indent="-317500" lvl="7" marL="3657600" algn="l">
              <a:lnSpc>
                <a:spcPct val="100000"/>
              </a:lnSpc>
              <a:spcBef>
                <a:spcPts val="360"/>
              </a:spcBef>
              <a:spcAft>
                <a:spcPts val="0"/>
              </a:spcAft>
              <a:buSzPts val="1400"/>
              <a:buChar char="⚫"/>
              <a:defRPr sz="2000"/>
            </a:lvl8pPr>
            <a:lvl9pPr indent="-317500" lvl="8" marL="4114800" algn="l">
              <a:lnSpc>
                <a:spcPct val="100000"/>
              </a:lnSpc>
              <a:spcBef>
                <a:spcPts val="360"/>
              </a:spcBef>
              <a:spcAft>
                <a:spcPts val="0"/>
              </a:spcAft>
              <a:buSzPts val="1400"/>
              <a:buChar char="⚫"/>
              <a:defRPr sz="2000"/>
            </a:lvl9pPr>
          </a:lstStyle>
          <a:p/>
        </p:txBody>
      </p:sp>
      <p:sp>
        <p:nvSpPr>
          <p:cNvPr id="76" name="Google Shape;76;p65"/>
          <p:cNvSpPr txBox="1"/>
          <p:nvPr>
            <p:ph idx="2" type="body"/>
          </p:nvPr>
        </p:nvSpPr>
        <p:spPr>
          <a:xfrm>
            <a:off x="167838" y="1730018"/>
            <a:ext cx="2468880" cy="4572000"/>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SzPts val="1400"/>
              <a:buFont typeface="Calibri"/>
              <a:buNone/>
              <a:defRPr sz="1400"/>
            </a:lvl1pPr>
            <a:lvl2pPr indent="-228600" lvl="1" marL="914400" algn="l">
              <a:lnSpc>
                <a:spcPct val="100000"/>
              </a:lnSpc>
              <a:spcBef>
                <a:spcPts val="560"/>
              </a:spcBef>
              <a:spcAft>
                <a:spcPts val="0"/>
              </a:spcAft>
              <a:buSzPts val="1400"/>
              <a:buFont typeface="Calibri"/>
              <a:buNone/>
              <a:defRPr sz="1200"/>
            </a:lvl2pPr>
            <a:lvl3pPr indent="-228600" lvl="2" marL="1371600" algn="l">
              <a:lnSpc>
                <a:spcPct val="100000"/>
              </a:lnSpc>
              <a:spcBef>
                <a:spcPts val="480"/>
              </a:spcBef>
              <a:spcAft>
                <a:spcPts val="0"/>
              </a:spcAft>
              <a:buSzPts val="1400"/>
              <a:buFont typeface="Calibri"/>
              <a:buNone/>
              <a:defRPr sz="1000"/>
            </a:lvl3pPr>
            <a:lvl4pPr indent="-228600" lvl="3" marL="1828800" algn="l">
              <a:lnSpc>
                <a:spcPct val="100000"/>
              </a:lnSpc>
              <a:spcBef>
                <a:spcPts val="400"/>
              </a:spcBef>
              <a:spcAft>
                <a:spcPts val="0"/>
              </a:spcAft>
              <a:buSzPts val="1400"/>
              <a:buFont typeface="Calibri"/>
              <a:buNone/>
              <a:defRPr sz="900"/>
            </a:lvl4pPr>
            <a:lvl5pPr indent="-228600" lvl="4" marL="2286000" algn="l">
              <a:lnSpc>
                <a:spcPct val="100000"/>
              </a:lnSpc>
              <a:spcBef>
                <a:spcPts val="400"/>
              </a:spcBef>
              <a:spcAft>
                <a:spcPts val="0"/>
              </a:spcAft>
              <a:buSzPts val="1400"/>
              <a:buFont typeface="Calibri"/>
              <a:buNone/>
              <a:defRPr sz="900"/>
            </a:lvl5pPr>
            <a:lvl6pPr indent="-228600" lvl="5" marL="2743200" algn="l">
              <a:lnSpc>
                <a:spcPct val="100000"/>
              </a:lnSpc>
              <a:spcBef>
                <a:spcPts val="400"/>
              </a:spcBef>
              <a:spcAft>
                <a:spcPts val="0"/>
              </a:spcAft>
              <a:buSzPts val="1400"/>
              <a:buFont typeface="Calibri"/>
              <a:buNone/>
              <a:defRPr sz="900"/>
            </a:lvl6pPr>
            <a:lvl7pPr indent="-228600" lvl="6" marL="3200400" algn="l">
              <a:lnSpc>
                <a:spcPct val="100000"/>
              </a:lnSpc>
              <a:spcBef>
                <a:spcPts val="360"/>
              </a:spcBef>
              <a:spcAft>
                <a:spcPts val="0"/>
              </a:spcAft>
              <a:buSzPts val="1400"/>
              <a:buFont typeface="Calibri"/>
              <a:buNone/>
              <a:defRPr sz="900"/>
            </a:lvl7pPr>
            <a:lvl8pPr indent="-228600" lvl="7" marL="3657600" algn="l">
              <a:lnSpc>
                <a:spcPct val="100000"/>
              </a:lnSpc>
              <a:spcBef>
                <a:spcPts val="360"/>
              </a:spcBef>
              <a:spcAft>
                <a:spcPts val="0"/>
              </a:spcAft>
              <a:buSzPts val="1400"/>
              <a:buFont typeface="Calibri"/>
              <a:buNone/>
              <a:defRPr sz="900"/>
            </a:lvl8pPr>
            <a:lvl9pPr indent="-228600" lvl="8" marL="4114800" algn="l">
              <a:lnSpc>
                <a:spcPct val="100000"/>
              </a:lnSpc>
              <a:spcBef>
                <a:spcPts val="360"/>
              </a:spcBef>
              <a:spcAft>
                <a:spcPts val="0"/>
              </a:spcAft>
              <a:buSzPts val="1400"/>
              <a:buFont typeface="Calibri"/>
              <a:buNone/>
              <a:defRPr sz="900"/>
            </a:lvl9pPr>
          </a:lstStyle>
          <a:p/>
        </p:txBody>
      </p:sp>
      <p:sp>
        <p:nvSpPr>
          <p:cNvPr id="77" name="Google Shape;77;p65"/>
          <p:cNvSpPr txBox="1"/>
          <p:nvPr>
            <p:ph idx="10" type="dt"/>
          </p:nvPr>
        </p:nvSpPr>
        <p:spPr>
          <a:xfrm>
            <a:off x="457200" y="6476999"/>
            <a:ext cx="2133600" cy="27432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SzPts val="1400"/>
              <a:buChar char="●"/>
              <a:defRPr b="0" i="0" sz="1200" u="none" cap="none" strike="noStrike">
                <a:solidFill>
                  <a:srgbClr val="414141"/>
                </a:solidFill>
                <a:latin typeface="Calibri"/>
                <a:ea typeface="Calibri"/>
                <a:cs typeface="Calibri"/>
                <a:sym typeface="Calibri"/>
              </a:defRPr>
            </a:lvl1pPr>
            <a:lvl2pPr lvl="1"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9pPr>
          </a:lstStyle>
          <a:p/>
        </p:txBody>
      </p:sp>
      <p:sp>
        <p:nvSpPr>
          <p:cNvPr id="78" name="Google Shape;78;p65"/>
          <p:cNvSpPr txBox="1"/>
          <p:nvPr>
            <p:ph idx="11" type="ftr"/>
          </p:nvPr>
        </p:nvSpPr>
        <p:spPr>
          <a:xfrm>
            <a:off x="2640596" y="6476999"/>
            <a:ext cx="5507719" cy="274320"/>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SzPts val="1400"/>
              <a:buChar char="●"/>
              <a:defRPr b="0" i="0" sz="1200" u="none" cap="none" strike="noStrike">
                <a:solidFill>
                  <a:srgbClr val="414141"/>
                </a:solidFill>
                <a:latin typeface="Calibri"/>
                <a:ea typeface="Calibri"/>
                <a:cs typeface="Calibri"/>
                <a:sym typeface="Calibri"/>
              </a:defRPr>
            </a:lvl1pPr>
            <a:lvl2pPr lvl="1"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Char char="■"/>
              <a:defRPr b="0" i="0" sz="1800" u="none" cap="none" strike="noStrike">
                <a:solidFill>
                  <a:schemeClr val="dk1"/>
                </a:solidFill>
                <a:latin typeface="Calibri"/>
                <a:ea typeface="Calibri"/>
                <a:cs typeface="Calibri"/>
                <a:sym typeface="Calibri"/>
              </a:defRPr>
            </a:lvl9pPr>
          </a:lstStyle>
          <a:p/>
        </p:txBody>
      </p:sp>
      <p:sp>
        <p:nvSpPr>
          <p:cNvPr id="79" name="Google Shape;79;p65"/>
          <p:cNvSpPr txBox="1"/>
          <p:nvPr>
            <p:ph idx="12" type="sldNum"/>
          </p:nvPr>
        </p:nvSpPr>
        <p:spPr>
          <a:xfrm>
            <a:off x="8204396" y="6476999"/>
            <a:ext cx="733864" cy="274320"/>
          </a:xfrm>
          <a:prstGeom prst="rect">
            <a:avLst/>
          </a:prstGeom>
          <a:noFill/>
          <a:ln>
            <a:noFill/>
          </a:ln>
        </p:spPr>
        <p:txBody>
          <a:bodyPr anchorCtr="0" anchor="b" bIns="91425" lIns="91425" spcFirstLastPara="1" rIns="91425" wrap="square" tIns="91425">
            <a:noAutofit/>
          </a:bodyPr>
          <a:lstStyle>
            <a:lvl1pPr indent="0" lvl="0"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9pPr>
          </a:lstStyle>
          <a:p>
            <a:pPr indent="-88900" lvl="0" marL="0" rtl="0" algn="r">
              <a:spcBef>
                <a:spcPts val="0"/>
              </a:spcBef>
              <a:spcAft>
                <a:spcPts val="0"/>
              </a:spcAft>
              <a:buClr>
                <a:srgbClr val="000000"/>
              </a:buClr>
              <a:buSzPts val="1400"/>
              <a:buFont typeface="Arial"/>
              <a:buChar char="●"/>
            </a:pPr>
            <a:r>
              <a:t/>
            </a:r>
            <a:endParaRPr/>
          </a:p>
          <a:p>
            <a:pPr indent="-88900" lvl="1" marL="457200" rtl="0" algn="l">
              <a:spcBef>
                <a:spcPts val="0"/>
              </a:spcBef>
              <a:spcAft>
                <a:spcPts val="0"/>
              </a:spcAft>
              <a:buClr>
                <a:srgbClr val="000000"/>
              </a:buClr>
              <a:buSzPts val="1400"/>
              <a:buFont typeface="Arial"/>
              <a:buChar char="○"/>
            </a:pPr>
            <a:r>
              <a:t/>
            </a:r>
            <a:endParaRPr sz="1800">
              <a:solidFill>
                <a:schemeClr val="dk1"/>
              </a:solidFill>
            </a:endParaRPr>
          </a:p>
          <a:p>
            <a:pPr indent="-88900" lvl="2" marL="914400" rtl="0" algn="l">
              <a:spcBef>
                <a:spcPts val="0"/>
              </a:spcBef>
              <a:spcAft>
                <a:spcPts val="0"/>
              </a:spcAft>
              <a:buClr>
                <a:srgbClr val="000000"/>
              </a:buClr>
              <a:buSzPts val="1400"/>
              <a:buFont typeface="Arial"/>
              <a:buChar char="■"/>
            </a:pPr>
            <a:r>
              <a:t/>
            </a:r>
            <a:endParaRPr sz="1800">
              <a:solidFill>
                <a:schemeClr val="dk1"/>
              </a:solidFill>
            </a:endParaRPr>
          </a:p>
          <a:p>
            <a:pPr indent="-88900" lvl="3" marL="1371600" rtl="0" algn="l">
              <a:spcBef>
                <a:spcPts val="0"/>
              </a:spcBef>
              <a:spcAft>
                <a:spcPts val="0"/>
              </a:spcAft>
              <a:buClr>
                <a:srgbClr val="000000"/>
              </a:buClr>
              <a:buSzPts val="1400"/>
              <a:buFont typeface="Arial"/>
              <a:buChar char="●"/>
            </a:pPr>
            <a:r>
              <a:t/>
            </a:r>
            <a:endParaRPr sz="1800">
              <a:solidFill>
                <a:schemeClr val="dk1"/>
              </a:solidFill>
            </a:endParaRPr>
          </a:p>
          <a:p>
            <a:pPr indent="-88900" lvl="4" marL="1828800" rtl="0" algn="l">
              <a:spcBef>
                <a:spcPts val="0"/>
              </a:spcBef>
              <a:spcAft>
                <a:spcPts val="0"/>
              </a:spcAft>
              <a:buClr>
                <a:srgbClr val="000000"/>
              </a:buClr>
              <a:buSzPts val="1400"/>
              <a:buFont typeface="Arial"/>
              <a:buChar char="○"/>
            </a:pPr>
            <a:r>
              <a:t/>
            </a:r>
            <a:endParaRPr sz="1800">
              <a:solidFill>
                <a:schemeClr val="dk1"/>
              </a:solidFill>
            </a:endParaRPr>
          </a:p>
          <a:p>
            <a:pPr indent="-88900" lvl="5" marL="2286000" rtl="0" algn="l">
              <a:spcBef>
                <a:spcPts val="0"/>
              </a:spcBef>
              <a:spcAft>
                <a:spcPts val="0"/>
              </a:spcAft>
              <a:buClr>
                <a:srgbClr val="000000"/>
              </a:buClr>
              <a:buSzPts val="1400"/>
              <a:buFont typeface="Arial"/>
              <a:buChar char="■"/>
            </a:pPr>
            <a:r>
              <a:t/>
            </a:r>
            <a:endParaRPr sz="1800">
              <a:solidFill>
                <a:schemeClr val="dk1"/>
              </a:solidFill>
            </a:endParaRPr>
          </a:p>
          <a:p>
            <a:pPr indent="-88900" lvl="6" marL="2743200" rtl="0" algn="l">
              <a:spcBef>
                <a:spcPts val="0"/>
              </a:spcBef>
              <a:spcAft>
                <a:spcPts val="0"/>
              </a:spcAft>
              <a:buClr>
                <a:srgbClr val="000000"/>
              </a:buClr>
              <a:buSzPts val="1400"/>
              <a:buFont typeface="Arial"/>
              <a:buChar char="●"/>
            </a:pPr>
            <a:r>
              <a:t/>
            </a:r>
            <a:endParaRPr sz="1800">
              <a:solidFill>
                <a:schemeClr val="dk1"/>
              </a:solidFill>
            </a:endParaRPr>
          </a:p>
          <a:p>
            <a:pPr indent="-88900" lvl="7" marL="3200400" rtl="0" algn="l">
              <a:spcBef>
                <a:spcPts val="0"/>
              </a:spcBef>
              <a:spcAft>
                <a:spcPts val="0"/>
              </a:spcAft>
              <a:buClr>
                <a:srgbClr val="000000"/>
              </a:buClr>
              <a:buSzPts val="1400"/>
              <a:buFont typeface="Arial"/>
              <a:buChar char="○"/>
            </a:pPr>
            <a:r>
              <a:t/>
            </a:r>
            <a:endParaRPr sz="1800">
              <a:solidFill>
                <a:schemeClr val="dk1"/>
              </a:solidFill>
            </a:endParaRPr>
          </a:p>
          <a:p>
            <a:pPr indent="-88900" lvl="8" marL="3657600" rtl="0" algn="l">
              <a:spcBef>
                <a:spcPts val="0"/>
              </a:spcBef>
              <a:spcAft>
                <a:spcPts val="0"/>
              </a:spcAft>
              <a:buClr>
                <a:srgbClr val="000000"/>
              </a:buClr>
              <a:buSzPts val="1400"/>
              <a:buFont typeface="Arial"/>
              <a:buChar char="■"/>
            </a:pPr>
            <a:r>
              <a:t/>
            </a:r>
            <a:endParaRPr sz="1800">
              <a:solidFill>
                <a:schemeClr val="dk1"/>
              </a:solidFill>
            </a:endParaRPr>
          </a:p>
        </p:txBody>
      </p:sp>
      <p:sp>
        <p:nvSpPr>
          <p:cNvPr id="80" name="Google Shape;80;p65"/>
          <p:cNvSpPr/>
          <p:nvPr/>
        </p:nvSpPr>
        <p:spPr>
          <a:xfrm>
            <a:off x="2855737" y="0"/>
            <a:ext cx="45720" cy="1453896"/>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 name="Google Shape;81;p65"/>
          <p:cNvSpPr/>
          <p:nvPr/>
        </p:nvSpPr>
        <p:spPr>
          <a:xfrm>
            <a:off x="2855737" y="0"/>
            <a:ext cx="45720" cy="1453896"/>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id="10" name="Google Shape;10;p57"/>
          <p:cNvPicPr preferRelativeResize="0"/>
          <p:nvPr/>
        </p:nvPicPr>
        <p:blipFill rotWithShape="1">
          <a:blip r:embed="rId1">
            <a:alphaModFix/>
          </a:blip>
          <a:srcRect b="0" l="0" r="0" t="0"/>
          <a:stretch/>
        </p:blipFill>
        <p:spPr>
          <a:xfrm>
            <a:off x="0" y="0"/>
            <a:ext cx="9144000" cy="1433724"/>
          </a:xfrm>
          <a:prstGeom prst="rect">
            <a:avLst/>
          </a:prstGeom>
          <a:noFill/>
          <a:ln>
            <a:noFill/>
          </a:ln>
        </p:spPr>
      </p:pic>
      <p:sp>
        <p:nvSpPr>
          <p:cNvPr id="11" name="Google Shape;11;p57"/>
          <p:cNvSpPr/>
          <p:nvPr/>
        </p:nvSpPr>
        <p:spPr>
          <a:xfrm>
            <a:off x="0" y="1435895"/>
            <a:ext cx="9144000" cy="4572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57"/>
          <p:cNvSpPr txBox="1"/>
          <p:nvPr>
            <p:ph type="title"/>
          </p:nvPr>
        </p:nvSpPr>
        <p:spPr>
          <a:xfrm>
            <a:off x="457200" y="91338"/>
            <a:ext cx="8229600" cy="1251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FFFFFF"/>
              </a:buClr>
              <a:buSzPts val="2500"/>
              <a:buFont typeface="Calibri"/>
              <a:buNone/>
              <a:defRPr b="1" i="0" sz="2500" u="none" cap="none" strike="noStrike">
                <a:solidFill>
                  <a:srgbClr val="FFFFFF"/>
                </a:solidFill>
                <a:latin typeface="Calibri"/>
                <a:ea typeface="Calibri"/>
                <a:cs typeface="Calibri"/>
                <a:sym typeface="Calibri"/>
              </a:defRPr>
            </a:lvl1pPr>
            <a:lvl2pPr lvl="1" marR="0" rtl="0" algn="ctr">
              <a:lnSpc>
                <a:spcPct val="100000"/>
              </a:lnSpc>
              <a:spcBef>
                <a:spcPts val="0"/>
              </a:spcBef>
              <a:spcAft>
                <a:spcPts val="0"/>
              </a:spcAft>
              <a:buClr>
                <a:srgbClr val="FFFFFF"/>
              </a:buClr>
              <a:buSzPts val="2500"/>
              <a:buFont typeface="Calibri"/>
              <a:buChar char="○"/>
              <a:defRPr b="1" i="0" sz="2500" u="none" cap="none" strike="noStrike">
                <a:solidFill>
                  <a:srgbClr val="FFFFFF"/>
                </a:solidFill>
                <a:latin typeface="Calibri"/>
                <a:ea typeface="Calibri"/>
                <a:cs typeface="Calibri"/>
                <a:sym typeface="Calibri"/>
              </a:defRPr>
            </a:lvl2pPr>
            <a:lvl3pPr lvl="2" marR="0" rtl="0" algn="ctr">
              <a:lnSpc>
                <a:spcPct val="100000"/>
              </a:lnSpc>
              <a:spcBef>
                <a:spcPts val="0"/>
              </a:spcBef>
              <a:spcAft>
                <a:spcPts val="0"/>
              </a:spcAft>
              <a:buClr>
                <a:srgbClr val="FFFFFF"/>
              </a:buClr>
              <a:buSzPts val="2500"/>
              <a:buFont typeface="Calibri"/>
              <a:buChar char="■"/>
              <a:defRPr b="1" i="0" sz="2500" u="none" cap="none" strike="noStrike">
                <a:solidFill>
                  <a:srgbClr val="FFFFFF"/>
                </a:solidFill>
                <a:latin typeface="Calibri"/>
                <a:ea typeface="Calibri"/>
                <a:cs typeface="Calibri"/>
                <a:sym typeface="Calibri"/>
              </a:defRPr>
            </a:lvl3pPr>
            <a:lvl4pPr lvl="3" marR="0" rtl="0" algn="ctr">
              <a:lnSpc>
                <a:spcPct val="100000"/>
              </a:lnSpc>
              <a:spcBef>
                <a:spcPts val="0"/>
              </a:spcBef>
              <a:spcAft>
                <a:spcPts val="0"/>
              </a:spcAft>
              <a:buClr>
                <a:srgbClr val="FFFFFF"/>
              </a:buClr>
              <a:buSzPts val="2500"/>
              <a:buFont typeface="Calibri"/>
              <a:buChar char="●"/>
              <a:defRPr b="1" i="0" sz="2500" u="none" cap="none" strike="noStrike">
                <a:solidFill>
                  <a:srgbClr val="FFFFFF"/>
                </a:solidFill>
                <a:latin typeface="Calibri"/>
                <a:ea typeface="Calibri"/>
                <a:cs typeface="Calibri"/>
                <a:sym typeface="Calibri"/>
              </a:defRPr>
            </a:lvl4pPr>
            <a:lvl5pPr lvl="4" marR="0" rtl="0" algn="ctr">
              <a:lnSpc>
                <a:spcPct val="100000"/>
              </a:lnSpc>
              <a:spcBef>
                <a:spcPts val="0"/>
              </a:spcBef>
              <a:spcAft>
                <a:spcPts val="0"/>
              </a:spcAft>
              <a:buClr>
                <a:srgbClr val="FFFFFF"/>
              </a:buClr>
              <a:buSzPts val="2500"/>
              <a:buFont typeface="Calibri"/>
              <a:buChar char="○"/>
              <a:defRPr b="1" i="0" sz="2500" u="none" cap="none" strike="noStrike">
                <a:solidFill>
                  <a:srgbClr val="FFFFFF"/>
                </a:solidFill>
                <a:latin typeface="Calibri"/>
                <a:ea typeface="Calibri"/>
                <a:cs typeface="Calibri"/>
                <a:sym typeface="Calibri"/>
              </a:defRPr>
            </a:lvl5pPr>
            <a:lvl6pPr lvl="5" marR="0" rtl="0" algn="ctr">
              <a:lnSpc>
                <a:spcPct val="100000"/>
              </a:lnSpc>
              <a:spcBef>
                <a:spcPts val="0"/>
              </a:spcBef>
              <a:spcAft>
                <a:spcPts val="0"/>
              </a:spcAft>
              <a:buClr>
                <a:srgbClr val="FFFFFF"/>
              </a:buClr>
              <a:buSzPts val="2500"/>
              <a:buFont typeface="Calibri"/>
              <a:buChar char="■"/>
              <a:defRPr b="1" i="0" sz="2500" u="none" cap="none" strike="noStrike">
                <a:solidFill>
                  <a:srgbClr val="FFFFFF"/>
                </a:solidFill>
                <a:latin typeface="Calibri"/>
                <a:ea typeface="Calibri"/>
                <a:cs typeface="Calibri"/>
                <a:sym typeface="Calibri"/>
              </a:defRPr>
            </a:lvl6pPr>
            <a:lvl7pPr lvl="6" marR="0" rtl="0" algn="ctr">
              <a:lnSpc>
                <a:spcPct val="100000"/>
              </a:lnSpc>
              <a:spcBef>
                <a:spcPts val="0"/>
              </a:spcBef>
              <a:spcAft>
                <a:spcPts val="0"/>
              </a:spcAft>
              <a:buClr>
                <a:srgbClr val="FFFFFF"/>
              </a:buClr>
              <a:buSzPts val="2500"/>
              <a:buFont typeface="Calibri"/>
              <a:buChar char="●"/>
              <a:defRPr b="1" i="0" sz="2500" u="none" cap="none" strike="noStrike">
                <a:solidFill>
                  <a:srgbClr val="FFFFFF"/>
                </a:solidFill>
                <a:latin typeface="Calibri"/>
                <a:ea typeface="Calibri"/>
                <a:cs typeface="Calibri"/>
                <a:sym typeface="Calibri"/>
              </a:defRPr>
            </a:lvl7pPr>
            <a:lvl8pPr lvl="7" marR="0" rtl="0" algn="ctr">
              <a:lnSpc>
                <a:spcPct val="100000"/>
              </a:lnSpc>
              <a:spcBef>
                <a:spcPts val="0"/>
              </a:spcBef>
              <a:spcAft>
                <a:spcPts val="0"/>
              </a:spcAft>
              <a:buClr>
                <a:srgbClr val="FFFFFF"/>
              </a:buClr>
              <a:buSzPts val="2500"/>
              <a:buFont typeface="Calibri"/>
              <a:buChar char="○"/>
              <a:defRPr b="1" i="0" sz="2500" u="none" cap="none" strike="noStrike">
                <a:solidFill>
                  <a:srgbClr val="FFFFFF"/>
                </a:solidFill>
                <a:latin typeface="Calibri"/>
                <a:ea typeface="Calibri"/>
                <a:cs typeface="Calibri"/>
                <a:sym typeface="Calibri"/>
              </a:defRPr>
            </a:lvl8pPr>
            <a:lvl9pPr lvl="8" marR="0" rtl="0" algn="ctr">
              <a:lnSpc>
                <a:spcPct val="100000"/>
              </a:lnSpc>
              <a:spcBef>
                <a:spcPts val="0"/>
              </a:spcBef>
              <a:spcAft>
                <a:spcPts val="0"/>
              </a:spcAft>
              <a:buClr>
                <a:srgbClr val="FFFFFF"/>
              </a:buClr>
              <a:buSzPts val="2500"/>
              <a:buFont typeface="Calibri"/>
              <a:buChar char="■"/>
              <a:defRPr b="1" i="0" sz="2500" u="none" cap="none" strike="noStrike">
                <a:solidFill>
                  <a:srgbClr val="FFFFFF"/>
                </a:solidFill>
                <a:latin typeface="Calibri"/>
                <a:ea typeface="Calibri"/>
                <a:cs typeface="Calibri"/>
                <a:sym typeface="Calibri"/>
              </a:defRPr>
            </a:lvl9pPr>
          </a:lstStyle>
          <a:p/>
        </p:txBody>
      </p:sp>
      <p:sp>
        <p:nvSpPr>
          <p:cNvPr id="13" name="Google Shape;13;p57"/>
          <p:cNvSpPr txBox="1"/>
          <p:nvPr>
            <p:ph idx="1" type="body"/>
          </p:nvPr>
        </p:nvSpPr>
        <p:spPr>
          <a:xfrm>
            <a:off x="457200" y="1775191"/>
            <a:ext cx="8229600" cy="4625609"/>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chemeClr val="accent1"/>
              </a:buClr>
              <a:buSzPts val="1400"/>
              <a:buFont typeface="Calibri"/>
              <a:buChar char="◼"/>
              <a:defRPr b="0" i="0" sz="3200" u="none" cap="none" strike="noStrike">
                <a:solidFill>
                  <a:schemeClr val="dk1"/>
                </a:solidFill>
                <a:latin typeface="Calibri"/>
                <a:ea typeface="Calibri"/>
                <a:cs typeface="Calibri"/>
                <a:sym typeface="Calibri"/>
              </a:defRPr>
            </a:lvl1pPr>
            <a:lvl2pPr indent="-317500" lvl="1" marL="914400" marR="0" rtl="0" algn="l">
              <a:lnSpc>
                <a:spcPct val="100000"/>
              </a:lnSpc>
              <a:spcBef>
                <a:spcPts val="560"/>
              </a:spcBef>
              <a:spcAft>
                <a:spcPts val="0"/>
              </a:spcAft>
              <a:buClr>
                <a:schemeClr val="accent2"/>
              </a:buClr>
              <a:buSzPts val="1400"/>
              <a:buFont typeface="Calibri"/>
              <a:buChar char="▪"/>
              <a:defRPr b="0" i="0" sz="2800" u="none" cap="none" strike="noStrike">
                <a:solidFill>
                  <a:schemeClr val="dk1"/>
                </a:solidFill>
                <a:latin typeface="Calibri"/>
                <a:ea typeface="Calibri"/>
                <a:cs typeface="Calibri"/>
                <a:sym typeface="Calibri"/>
              </a:defRPr>
            </a:lvl2pPr>
            <a:lvl3pPr indent="-317500" lvl="2" marL="1371600" marR="0" rtl="0" algn="l">
              <a:lnSpc>
                <a:spcPct val="100000"/>
              </a:lnSpc>
              <a:spcBef>
                <a:spcPts val="480"/>
              </a:spcBef>
              <a:spcAft>
                <a:spcPts val="0"/>
              </a:spcAft>
              <a:buClr>
                <a:schemeClr val="accent3"/>
              </a:buClr>
              <a:buSzPts val="1400"/>
              <a:buFont typeface="Calibri"/>
              <a:buChar char="▪"/>
              <a:defRPr b="0" i="0" sz="2400" u="none" cap="none" strike="noStrike">
                <a:solidFill>
                  <a:schemeClr val="dk1"/>
                </a:solidFill>
                <a:latin typeface="Calibri"/>
                <a:ea typeface="Calibri"/>
                <a:cs typeface="Calibri"/>
                <a:sym typeface="Calibri"/>
              </a:defRPr>
            </a:lvl3pPr>
            <a:lvl4pPr indent="-317500" lvl="3" marL="1828800" marR="0" rtl="0" algn="l">
              <a:lnSpc>
                <a:spcPct val="100000"/>
              </a:lnSpc>
              <a:spcBef>
                <a:spcPts val="400"/>
              </a:spcBef>
              <a:spcAft>
                <a:spcPts val="0"/>
              </a:spcAft>
              <a:buClr>
                <a:schemeClr val="accent4"/>
              </a:buClr>
              <a:buSzPts val="1400"/>
              <a:buFont typeface="Calibri"/>
              <a:buChar char="▪"/>
              <a:defRPr b="0" i="0" sz="2000" u="none" cap="none" strike="noStrike">
                <a:solidFill>
                  <a:schemeClr val="dk1"/>
                </a:solidFill>
                <a:latin typeface="Calibri"/>
                <a:ea typeface="Calibri"/>
                <a:cs typeface="Calibri"/>
                <a:sym typeface="Calibri"/>
              </a:defRPr>
            </a:lvl4pPr>
            <a:lvl5pPr indent="-317500" lvl="4" marL="2286000" marR="0" rtl="0" algn="l">
              <a:lnSpc>
                <a:spcPct val="100000"/>
              </a:lnSpc>
              <a:spcBef>
                <a:spcPts val="400"/>
              </a:spcBef>
              <a:spcAft>
                <a:spcPts val="0"/>
              </a:spcAft>
              <a:buClr>
                <a:schemeClr val="accent5"/>
              </a:buClr>
              <a:buSzPts val="1400"/>
              <a:buFont typeface="Calibri"/>
              <a:buChar char=""/>
              <a:defRPr b="0" i="0" sz="2000" u="none" cap="none" strike="noStrike">
                <a:solidFill>
                  <a:schemeClr val="dk1"/>
                </a:solidFill>
                <a:latin typeface="Calibri"/>
                <a:ea typeface="Calibri"/>
                <a:cs typeface="Calibri"/>
                <a:sym typeface="Calibri"/>
              </a:defRPr>
            </a:lvl5pPr>
            <a:lvl6pPr indent="-317500" lvl="5" marL="2743200" marR="0" rtl="0" algn="l">
              <a:lnSpc>
                <a:spcPct val="100000"/>
              </a:lnSpc>
              <a:spcBef>
                <a:spcPts val="400"/>
              </a:spcBef>
              <a:spcAft>
                <a:spcPts val="0"/>
              </a:spcAft>
              <a:buClr>
                <a:schemeClr val="accent6"/>
              </a:buClr>
              <a:buSzPts val="1400"/>
              <a:buFont typeface="Calibri"/>
              <a:buChar char="⚫"/>
              <a:defRPr b="0" i="0" sz="2000" u="none" cap="none" strike="noStrike">
                <a:solidFill>
                  <a:schemeClr val="dk1"/>
                </a:solidFill>
                <a:latin typeface="Calibri"/>
                <a:ea typeface="Calibri"/>
                <a:cs typeface="Calibri"/>
                <a:sym typeface="Calibri"/>
              </a:defRPr>
            </a:lvl6pPr>
            <a:lvl7pPr indent="-317500" lvl="6" marL="3200400" marR="0" rtl="0" algn="l">
              <a:lnSpc>
                <a:spcPct val="100000"/>
              </a:lnSpc>
              <a:spcBef>
                <a:spcPts val="360"/>
              </a:spcBef>
              <a:spcAft>
                <a:spcPts val="0"/>
              </a:spcAft>
              <a:buClr>
                <a:schemeClr val="accent1"/>
              </a:buClr>
              <a:buSzPts val="1400"/>
              <a:buFont typeface="Calibri"/>
              <a:buChar char="⚫"/>
              <a:defRPr b="0" i="0" sz="1800" u="none" cap="none" strike="noStrike">
                <a:solidFill>
                  <a:schemeClr val="dk1"/>
                </a:solidFill>
                <a:latin typeface="Calibri"/>
                <a:ea typeface="Calibri"/>
                <a:cs typeface="Calibri"/>
                <a:sym typeface="Calibri"/>
              </a:defRPr>
            </a:lvl7pPr>
            <a:lvl8pPr indent="-317500" lvl="7" marL="3657600" marR="0" rtl="0" algn="l">
              <a:lnSpc>
                <a:spcPct val="100000"/>
              </a:lnSpc>
              <a:spcBef>
                <a:spcPts val="360"/>
              </a:spcBef>
              <a:spcAft>
                <a:spcPts val="0"/>
              </a:spcAft>
              <a:buClr>
                <a:schemeClr val="accent2"/>
              </a:buClr>
              <a:buSzPts val="1400"/>
              <a:buFont typeface="Calibri"/>
              <a:buChar char="⚫"/>
              <a:defRPr b="0" i="0" sz="1800" u="none" cap="none" strike="noStrike">
                <a:solidFill>
                  <a:schemeClr val="dk1"/>
                </a:solidFill>
                <a:latin typeface="Calibri"/>
                <a:ea typeface="Calibri"/>
                <a:cs typeface="Calibri"/>
                <a:sym typeface="Calibri"/>
              </a:defRPr>
            </a:lvl8pPr>
            <a:lvl9pPr indent="-317500" lvl="8" marL="4114800" marR="0" rtl="0" algn="l">
              <a:lnSpc>
                <a:spcPct val="100000"/>
              </a:lnSpc>
              <a:spcBef>
                <a:spcPts val="360"/>
              </a:spcBef>
              <a:spcAft>
                <a:spcPts val="0"/>
              </a:spcAft>
              <a:buClr>
                <a:schemeClr val="accent3"/>
              </a:buClr>
              <a:buSzPts val="1400"/>
              <a:buFont typeface="Calibri"/>
              <a:buChar char="⚫"/>
              <a:defRPr b="0" i="0" sz="1800" u="none" cap="none" strike="noStrike">
                <a:solidFill>
                  <a:schemeClr val="dk1"/>
                </a:solidFill>
                <a:latin typeface="Calibri"/>
                <a:ea typeface="Calibri"/>
                <a:cs typeface="Calibri"/>
                <a:sym typeface="Calibri"/>
              </a:defRPr>
            </a:lvl9pPr>
          </a:lstStyle>
          <a:p/>
        </p:txBody>
      </p:sp>
      <p:sp>
        <p:nvSpPr>
          <p:cNvPr id="14" name="Google Shape;14;p57"/>
          <p:cNvSpPr txBox="1"/>
          <p:nvPr>
            <p:ph idx="10" type="dt"/>
          </p:nvPr>
        </p:nvSpPr>
        <p:spPr>
          <a:xfrm>
            <a:off x="457200" y="6476999"/>
            <a:ext cx="2133600" cy="27432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Char char="●"/>
              <a:defRPr b="0" i="0" sz="1200" u="none" cap="none" strike="noStrike">
                <a:solidFill>
                  <a:srgbClr val="41414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9pPr>
          </a:lstStyle>
          <a:p/>
        </p:txBody>
      </p:sp>
      <p:sp>
        <p:nvSpPr>
          <p:cNvPr id="15" name="Google Shape;15;p57"/>
          <p:cNvSpPr txBox="1"/>
          <p:nvPr>
            <p:ph idx="11" type="ftr"/>
          </p:nvPr>
        </p:nvSpPr>
        <p:spPr>
          <a:xfrm>
            <a:off x="2640596" y="6476999"/>
            <a:ext cx="5507719" cy="27432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Char char="●"/>
              <a:defRPr b="0" i="0" sz="1200" u="none" cap="none" strike="noStrike">
                <a:solidFill>
                  <a:srgbClr val="41414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Char char="■"/>
              <a:defRPr b="0" i="0" sz="1800" u="none" cap="none" strike="noStrike">
                <a:solidFill>
                  <a:schemeClr val="dk1"/>
                </a:solidFill>
                <a:latin typeface="Calibri"/>
                <a:ea typeface="Calibri"/>
                <a:cs typeface="Calibri"/>
                <a:sym typeface="Calibri"/>
              </a:defRPr>
            </a:lvl9pPr>
          </a:lstStyle>
          <a:p/>
        </p:txBody>
      </p:sp>
      <p:sp>
        <p:nvSpPr>
          <p:cNvPr id="16" name="Google Shape;16;p57"/>
          <p:cNvSpPr txBox="1"/>
          <p:nvPr>
            <p:ph idx="12" type="sldNum"/>
          </p:nvPr>
        </p:nvSpPr>
        <p:spPr>
          <a:xfrm>
            <a:off x="8204396" y="6476999"/>
            <a:ext cx="733864" cy="274320"/>
          </a:xfrm>
          <a:prstGeom prst="rect">
            <a:avLst/>
          </a:prstGeom>
          <a:noFill/>
          <a:ln>
            <a:noFill/>
          </a:ln>
        </p:spPr>
        <p:txBody>
          <a:bodyPr anchorCtr="0" anchor="b"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400"/>
              <a:buFont typeface="Arial"/>
              <a:buNone/>
              <a:defRPr b="0" i="0" sz="1200" u="none" cap="none" strike="noStrike">
                <a:solidFill>
                  <a:srgbClr val="414141"/>
                </a:solidFill>
                <a:latin typeface="Calibri"/>
                <a:ea typeface="Calibri"/>
                <a:cs typeface="Calibri"/>
                <a:sym typeface="Calibri"/>
              </a:defRPr>
            </a:lvl9pPr>
          </a:lstStyle>
          <a:p>
            <a:pPr indent="-88900" lvl="0" marL="0" rtl="0" algn="r">
              <a:spcBef>
                <a:spcPts val="0"/>
              </a:spcBef>
              <a:spcAft>
                <a:spcPts val="0"/>
              </a:spcAft>
              <a:buClr>
                <a:srgbClr val="000000"/>
              </a:buClr>
              <a:buSzPts val="1400"/>
              <a:buFont typeface="Arial"/>
              <a:buChar char="●"/>
            </a:pPr>
            <a:r>
              <a:t/>
            </a:r>
            <a:endParaRPr/>
          </a:p>
          <a:p>
            <a:pPr indent="-88900" lvl="1" marL="457200" rtl="0" algn="l">
              <a:spcBef>
                <a:spcPts val="0"/>
              </a:spcBef>
              <a:spcAft>
                <a:spcPts val="0"/>
              </a:spcAft>
              <a:buClr>
                <a:srgbClr val="000000"/>
              </a:buClr>
              <a:buSzPts val="1400"/>
              <a:buFont typeface="Arial"/>
              <a:buChar char="○"/>
            </a:pPr>
            <a:r>
              <a:t/>
            </a:r>
            <a:endParaRPr sz="1800">
              <a:solidFill>
                <a:schemeClr val="dk1"/>
              </a:solidFill>
            </a:endParaRPr>
          </a:p>
          <a:p>
            <a:pPr indent="-88900" lvl="2" marL="914400" rtl="0" algn="l">
              <a:spcBef>
                <a:spcPts val="0"/>
              </a:spcBef>
              <a:spcAft>
                <a:spcPts val="0"/>
              </a:spcAft>
              <a:buClr>
                <a:srgbClr val="000000"/>
              </a:buClr>
              <a:buSzPts val="1400"/>
              <a:buFont typeface="Arial"/>
              <a:buChar char="■"/>
            </a:pPr>
            <a:r>
              <a:t/>
            </a:r>
            <a:endParaRPr sz="1800">
              <a:solidFill>
                <a:schemeClr val="dk1"/>
              </a:solidFill>
            </a:endParaRPr>
          </a:p>
          <a:p>
            <a:pPr indent="-88900" lvl="3" marL="1371600" rtl="0" algn="l">
              <a:spcBef>
                <a:spcPts val="0"/>
              </a:spcBef>
              <a:spcAft>
                <a:spcPts val="0"/>
              </a:spcAft>
              <a:buClr>
                <a:srgbClr val="000000"/>
              </a:buClr>
              <a:buSzPts val="1400"/>
              <a:buFont typeface="Arial"/>
              <a:buChar char="●"/>
            </a:pPr>
            <a:r>
              <a:t/>
            </a:r>
            <a:endParaRPr sz="1800">
              <a:solidFill>
                <a:schemeClr val="dk1"/>
              </a:solidFill>
            </a:endParaRPr>
          </a:p>
          <a:p>
            <a:pPr indent="-88900" lvl="4" marL="1828800" rtl="0" algn="l">
              <a:spcBef>
                <a:spcPts val="0"/>
              </a:spcBef>
              <a:spcAft>
                <a:spcPts val="0"/>
              </a:spcAft>
              <a:buClr>
                <a:srgbClr val="000000"/>
              </a:buClr>
              <a:buSzPts val="1400"/>
              <a:buFont typeface="Arial"/>
              <a:buChar char="○"/>
            </a:pPr>
            <a:r>
              <a:t/>
            </a:r>
            <a:endParaRPr sz="1800">
              <a:solidFill>
                <a:schemeClr val="dk1"/>
              </a:solidFill>
            </a:endParaRPr>
          </a:p>
          <a:p>
            <a:pPr indent="-88900" lvl="5" marL="2286000" rtl="0" algn="l">
              <a:spcBef>
                <a:spcPts val="0"/>
              </a:spcBef>
              <a:spcAft>
                <a:spcPts val="0"/>
              </a:spcAft>
              <a:buClr>
                <a:srgbClr val="000000"/>
              </a:buClr>
              <a:buSzPts val="1400"/>
              <a:buFont typeface="Arial"/>
              <a:buChar char="■"/>
            </a:pPr>
            <a:r>
              <a:t/>
            </a:r>
            <a:endParaRPr sz="1800">
              <a:solidFill>
                <a:schemeClr val="dk1"/>
              </a:solidFill>
            </a:endParaRPr>
          </a:p>
          <a:p>
            <a:pPr indent="-88900" lvl="6" marL="2743200" rtl="0" algn="l">
              <a:spcBef>
                <a:spcPts val="0"/>
              </a:spcBef>
              <a:spcAft>
                <a:spcPts val="0"/>
              </a:spcAft>
              <a:buClr>
                <a:srgbClr val="000000"/>
              </a:buClr>
              <a:buSzPts val="1400"/>
              <a:buFont typeface="Arial"/>
              <a:buChar char="●"/>
            </a:pPr>
            <a:r>
              <a:t/>
            </a:r>
            <a:endParaRPr sz="1800">
              <a:solidFill>
                <a:schemeClr val="dk1"/>
              </a:solidFill>
            </a:endParaRPr>
          </a:p>
          <a:p>
            <a:pPr indent="-88900" lvl="7" marL="3200400" rtl="0" algn="l">
              <a:spcBef>
                <a:spcPts val="0"/>
              </a:spcBef>
              <a:spcAft>
                <a:spcPts val="0"/>
              </a:spcAft>
              <a:buClr>
                <a:srgbClr val="000000"/>
              </a:buClr>
              <a:buSzPts val="1400"/>
              <a:buFont typeface="Arial"/>
              <a:buChar char="○"/>
            </a:pPr>
            <a:r>
              <a:t/>
            </a:r>
            <a:endParaRPr sz="1800">
              <a:solidFill>
                <a:schemeClr val="dk1"/>
              </a:solidFill>
            </a:endParaRPr>
          </a:p>
          <a:p>
            <a:pPr indent="-88900" lvl="8" marL="3657600" rtl="0" algn="l">
              <a:spcBef>
                <a:spcPts val="0"/>
              </a:spcBef>
              <a:spcAft>
                <a:spcPts val="0"/>
              </a:spcAft>
              <a:buClr>
                <a:srgbClr val="000000"/>
              </a:buClr>
              <a:buSzPts val="1400"/>
              <a:buFont typeface="Arial"/>
              <a:buChar char="■"/>
            </a:pPr>
            <a:r>
              <a:t/>
            </a:r>
            <a:endParaRPr sz="1800">
              <a:solidFill>
                <a:schemeClr val="dk1"/>
              </a:solidFill>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jpg"/><Relationship Id="rId4" Type="http://schemas.openxmlformats.org/officeDocument/2006/relationships/image" Target="../media/image6.png"/><Relationship Id="rId5" Type="http://schemas.openxmlformats.org/officeDocument/2006/relationships/hyperlink" Target="http://meet.google.com/bwq-zqei-uqc" TargetMode="External"/><Relationship Id="rId6"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comments" Target="../comments/comment1.xml"/><Relationship Id="rId4" Type="http://schemas.openxmlformats.org/officeDocument/2006/relationships/image" Target="../media/image15.png"/><Relationship Id="rId5" Type="http://schemas.openxmlformats.org/officeDocument/2006/relationships/image" Target="../media/image9.jpg"/><Relationship Id="rId6"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79.jpg"/><Relationship Id="rId4" Type="http://schemas.openxmlformats.org/officeDocument/2006/relationships/image" Target="../media/image32.jpg"/><Relationship Id="rId5" Type="http://schemas.openxmlformats.org/officeDocument/2006/relationships/image" Target="../media/image8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64.jpg"/><Relationship Id="rId4" Type="http://schemas.openxmlformats.org/officeDocument/2006/relationships/image" Target="../media/image5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39.jpg"/><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49.jpg"/><Relationship Id="rId4" Type="http://schemas.openxmlformats.org/officeDocument/2006/relationships/image" Target="../media/image29.jpg"/><Relationship Id="rId5" Type="http://schemas.openxmlformats.org/officeDocument/2006/relationships/image" Target="../media/image46.jpg"/><Relationship Id="rId6" Type="http://schemas.openxmlformats.org/officeDocument/2006/relationships/image" Target="../media/image7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74.jpg"/><Relationship Id="rId4" Type="http://schemas.openxmlformats.org/officeDocument/2006/relationships/image" Target="../media/image48.png"/><Relationship Id="rId5"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comments" Target="../comments/commen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comments" Target="../comments/comment3.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1" Type="http://schemas.openxmlformats.org/officeDocument/2006/relationships/image" Target="../media/image33.png"/><Relationship Id="rId10" Type="http://schemas.openxmlformats.org/officeDocument/2006/relationships/image" Target="../media/image36.jpg"/><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98.png"/><Relationship Id="rId4" Type="http://schemas.openxmlformats.org/officeDocument/2006/relationships/image" Target="../media/image101.png"/><Relationship Id="rId9" Type="http://schemas.openxmlformats.org/officeDocument/2006/relationships/image" Target="../media/image34.png"/><Relationship Id="rId5" Type="http://schemas.openxmlformats.org/officeDocument/2006/relationships/image" Target="../media/image27.png"/><Relationship Id="rId6" Type="http://schemas.openxmlformats.org/officeDocument/2006/relationships/image" Target="../media/image30.png"/><Relationship Id="rId7" Type="http://schemas.openxmlformats.org/officeDocument/2006/relationships/image" Target="../media/image99.png"/><Relationship Id="rId8" Type="http://schemas.openxmlformats.org/officeDocument/2006/relationships/image" Target="../media/image3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8.jpg"/><Relationship Id="rId4" Type="http://schemas.openxmlformats.org/officeDocument/2006/relationships/image" Target="../media/image3.png"/><Relationship Id="rId5"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8.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55.jpg"/><Relationship Id="rId4" Type="http://schemas.openxmlformats.org/officeDocument/2006/relationships/image" Target="../media/image42.jpg"/><Relationship Id="rId5" Type="http://schemas.openxmlformats.org/officeDocument/2006/relationships/image" Target="../media/image4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55.jpg"/><Relationship Id="rId4" Type="http://schemas.openxmlformats.org/officeDocument/2006/relationships/image" Target="../media/image42.jpg"/><Relationship Id="rId5" Type="http://schemas.openxmlformats.org/officeDocument/2006/relationships/image" Target="../media/image4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hyperlink" Target="https://docs.google.com/forms/d/1q1SG8OaSsSZGAAZ6PRM7dp3Ol2ejRL3cBPDp89B2jhs/viewanalytics" TargetMode="External"/><Relationship Id="rId4" Type="http://schemas.openxmlformats.org/officeDocument/2006/relationships/hyperlink" Target="https://docs.google.com/forms/d/1q1SG8OaSsSZGAAZ6PRM7dp3Ol2ejRL3cBPDp89B2jhs/viewanalytics"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5.png"/><Relationship Id="rId4" Type="http://schemas.openxmlformats.org/officeDocument/2006/relationships/image" Target="../media/image55.jpg"/><Relationship Id="rId5" Type="http://schemas.openxmlformats.org/officeDocument/2006/relationships/image" Target="../media/image42.jpg"/><Relationship Id="rId6" Type="http://schemas.openxmlformats.org/officeDocument/2006/relationships/image" Target="../media/image4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jpg"/><Relationship Id="rId4" Type="http://schemas.openxmlformats.org/officeDocument/2006/relationships/image" Target="../media/image9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2.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3.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hyperlink" Target="http://kimberleytrails.org/" TargetMode="External"/><Relationship Id="rId4" Type="http://schemas.openxmlformats.org/officeDocument/2006/relationships/hyperlink" Target="http://kimberleytrails.org/"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9.jpg"/></Relationships>
</file>

<file path=ppt/slides/_rels/slide38.xml.rels><?xml version="1.0" encoding="UTF-8" standalone="yes"?><Relationships xmlns="http://schemas.openxmlformats.org/package/2006/relationships"><Relationship Id="rId11" Type="http://schemas.openxmlformats.org/officeDocument/2006/relationships/image" Target="../media/image63.png"/><Relationship Id="rId10" Type="http://schemas.openxmlformats.org/officeDocument/2006/relationships/image" Target="../media/image70.png"/><Relationship Id="rId12"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2.jpg"/><Relationship Id="rId4" Type="http://schemas.openxmlformats.org/officeDocument/2006/relationships/image" Target="../media/image56.png"/><Relationship Id="rId9" Type="http://schemas.openxmlformats.org/officeDocument/2006/relationships/image" Target="../media/image71.png"/><Relationship Id="rId5" Type="http://schemas.openxmlformats.org/officeDocument/2006/relationships/image" Target="../media/image58.png"/><Relationship Id="rId6" Type="http://schemas.openxmlformats.org/officeDocument/2006/relationships/image" Target="../media/image61.png"/><Relationship Id="rId7" Type="http://schemas.openxmlformats.org/officeDocument/2006/relationships/image" Target="../media/image57.png"/><Relationship Id="rId8" Type="http://schemas.openxmlformats.org/officeDocument/2006/relationships/image" Target="../media/image6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84.png"/><Relationship Id="rId4" Type="http://schemas.openxmlformats.org/officeDocument/2006/relationships/image" Target="../media/image68.png"/><Relationship Id="rId5" Type="http://schemas.openxmlformats.org/officeDocument/2006/relationships/image" Target="../media/image67.png"/><Relationship Id="rId6" Type="http://schemas.openxmlformats.org/officeDocument/2006/relationships/image" Target="../media/image69.png"/><Relationship Id="rId7" Type="http://schemas.openxmlformats.org/officeDocument/2006/relationships/image" Target="../media/image6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jpg"/><Relationship Id="rId4" Type="http://schemas.openxmlformats.org/officeDocument/2006/relationships/image" Target="../media/image2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72.jpg"/><Relationship Id="rId4" Type="http://schemas.openxmlformats.org/officeDocument/2006/relationships/image" Target="../media/image76.jpg"/><Relationship Id="rId9" Type="http://schemas.openxmlformats.org/officeDocument/2006/relationships/image" Target="../media/image87.jpg"/><Relationship Id="rId5" Type="http://schemas.openxmlformats.org/officeDocument/2006/relationships/image" Target="../media/image80.jpg"/><Relationship Id="rId6" Type="http://schemas.openxmlformats.org/officeDocument/2006/relationships/image" Target="../media/image75.jpg"/><Relationship Id="rId7" Type="http://schemas.openxmlformats.org/officeDocument/2006/relationships/image" Target="../media/image81.jpg"/><Relationship Id="rId8" Type="http://schemas.openxmlformats.org/officeDocument/2006/relationships/image" Target="../media/image78.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77.png"/><Relationship Id="rId4" Type="http://schemas.openxmlformats.org/officeDocument/2006/relationships/image" Target="../media/image57.png"/><Relationship Id="rId5" Type="http://schemas.openxmlformats.org/officeDocument/2006/relationships/image" Target="../media/image6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85.jpg"/><Relationship Id="rId4" Type="http://schemas.openxmlformats.org/officeDocument/2006/relationships/image" Target="../media/image89.jpg"/><Relationship Id="rId9" Type="http://schemas.openxmlformats.org/officeDocument/2006/relationships/image" Target="../media/image93.jpg"/><Relationship Id="rId5" Type="http://schemas.openxmlformats.org/officeDocument/2006/relationships/image" Target="../media/image96.jpg"/><Relationship Id="rId6" Type="http://schemas.openxmlformats.org/officeDocument/2006/relationships/image" Target="../media/image94.jpg"/><Relationship Id="rId7" Type="http://schemas.openxmlformats.org/officeDocument/2006/relationships/image" Target="../media/image95.png"/><Relationship Id="rId8" Type="http://schemas.openxmlformats.org/officeDocument/2006/relationships/image" Target="../media/image9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hyperlink" Target="mailto:admin@kimberleytrails.org"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90.png"/><Relationship Id="rId4" Type="http://schemas.openxmlformats.org/officeDocument/2006/relationships/image" Target="../media/image100.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9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hyperlink" Target="http://drive.google.com/file/d/1l3JcMAy1Azdeqtt5MwTdZOlOpI1iqRyR/view" TargetMode="External"/><Relationship Id="rId4" Type="http://schemas.openxmlformats.org/officeDocument/2006/relationships/image" Target="../media/image83.png"/><Relationship Id="rId5" Type="http://schemas.openxmlformats.org/officeDocument/2006/relationships/image" Target="../media/image9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6.jp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7.jpg"/><Relationship Id="rId4" Type="http://schemas.openxmlformats.org/officeDocument/2006/relationships/image" Target="../media/image18.jpg"/><Relationship Id="rId9" Type="http://schemas.openxmlformats.org/officeDocument/2006/relationships/image" Target="../media/image17.jpg"/><Relationship Id="rId5" Type="http://schemas.openxmlformats.org/officeDocument/2006/relationships/image" Target="../media/image40.jpg"/><Relationship Id="rId6" Type="http://schemas.openxmlformats.org/officeDocument/2006/relationships/image" Target="../media/image28.jpg"/><Relationship Id="rId7" Type="http://schemas.openxmlformats.org/officeDocument/2006/relationships/image" Target="../media/image21.jpg"/><Relationship Id="rId8"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108" name="Shape 108"/>
        <p:cNvGrpSpPr/>
        <p:nvPr/>
      </p:nvGrpSpPr>
      <p:grpSpPr>
        <a:xfrm>
          <a:off x="0" y="0"/>
          <a:ext cx="0" cy="0"/>
          <a:chOff x="0" y="0"/>
          <a:chExt cx="0" cy="0"/>
        </a:xfrm>
      </p:grpSpPr>
      <p:pic>
        <p:nvPicPr>
          <p:cNvPr id="109" name="Google Shape;109;p1"/>
          <p:cNvPicPr preferRelativeResize="0"/>
          <p:nvPr/>
        </p:nvPicPr>
        <p:blipFill rotWithShape="1">
          <a:blip r:embed="rId4">
            <a:alphaModFix/>
          </a:blip>
          <a:srcRect b="0" l="0" r="0" t="0"/>
          <a:stretch/>
        </p:blipFill>
        <p:spPr>
          <a:xfrm>
            <a:off x="0" y="0"/>
            <a:ext cx="9144001" cy="6858001"/>
          </a:xfrm>
          <a:prstGeom prst="rect">
            <a:avLst/>
          </a:prstGeom>
          <a:noFill/>
          <a:ln>
            <a:noFill/>
          </a:ln>
        </p:spPr>
      </p:pic>
      <p:sp>
        <p:nvSpPr>
          <p:cNvPr id="110" name="Google Shape;110;p1"/>
          <p:cNvSpPr/>
          <p:nvPr/>
        </p:nvSpPr>
        <p:spPr>
          <a:xfrm>
            <a:off x="0" y="5637500"/>
            <a:ext cx="9144000" cy="12204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1"/>
          <p:cNvSpPr txBox="1"/>
          <p:nvPr>
            <p:ph type="ctrTitle"/>
          </p:nvPr>
        </p:nvSpPr>
        <p:spPr>
          <a:xfrm>
            <a:off x="0" y="15800"/>
            <a:ext cx="9144000" cy="1707000"/>
          </a:xfrm>
          <a:prstGeom prst="rect">
            <a:avLst/>
          </a:prstGeom>
          <a:noFill/>
          <a:ln>
            <a:noFill/>
          </a:ln>
        </p:spPr>
        <p:txBody>
          <a:bodyPr anchorCtr="0" anchor="t" bIns="0" lIns="91425" spcFirstLastPara="1" rIns="45700" wrap="square" tIns="0">
            <a:noAutofit/>
          </a:bodyPr>
          <a:lstStyle/>
          <a:p>
            <a:pPr indent="0" lvl="0" marL="0" marR="0" rtl="0" algn="ctr">
              <a:lnSpc>
                <a:spcPct val="100000"/>
              </a:lnSpc>
              <a:spcBef>
                <a:spcPts val="0"/>
              </a:spcBef>
              <a:spcAft>
                <a:spcPts val="0"/>
              </a:spcAft>
              <a:buClr>
                <a:schemeClr val="dk1"/>
              </a:buClr>
              <a:buSzPts val="2500"/>
              <a:buFont typeface="Calibri"/>
              <a:buNone/>
            </a:pPr>
            <a:r>
              <a:t/>
            </a:r>
            <a:endParaRPr sz="6000">
              <a:solidFill>
                <a:srgbClr val="F3F3F3"/>
              </a:solidFill>
            </a:endParaRPr>
          </a:p>
          <a:p>
            <a:pPr indent="0" lvl="0" marL="0" marR="0" rtl="0" algn="ctr">
              <a:lnSpc>
                <a:spcPct val="100000"/>
              </a:lnSpc>
              <a:spcBef>
                <a:spcPts val="0"/>
              </a:spcBef>
              <a:spcAft>
                <a:spcPts val="0"/>
              </a:spcAft>
              <a:buClr>
                <a:schemeClr val="dk1"/>
              </a:buClr>
              <a:buSzPts val="2500"/>
              <a:buFont typeface="Calibri"/>
              <a:buNone/>
            </a:pPr>
            <a:r>
              <a:rPr b="1" i="0" lang="en-CA" sz="6000" u="none" cap="none" strike="noStrike">
                <a:solidFill>
                  <a:srgbClr val="F3F3F3"/>
                </a:solidFill>
                <a:latin typeface="Calibri"/>
                <a:ea typeface="Calibri"/>
                <a:cs typeface="Calibri"/>
                <a:sym typeface="Calibri"/>
              </a:rPr>
              <a:t>20</a:t>
            </a:r>
            <a:r>
              <a:rPr lang="en-CA" sz="6000">
                <a:solidFill>
                  <a:srgbClr val="F3F3F3"/>
                </a:solidFill>
              </a:rPr>
              <a:t>23 KTS </a:t>
            </a:r>
            <a:r>
              <a:rPr b="1" i="0" lang="en-CA" sz="6000" u="none" cap="none" strike="noStrike">
                <a:solidFill>
                  <a:srgbClr val="F3F3F3"/>
                </a:solidFill>
                <a:latin typeface="Calibri"/>
                <a:ea typeface="Calibri"/>
                <a:cs typeface="Calibri"/>
                <a:sym typeface="Calibri"/>
              </a:rPr>
              <a:t>AGM</a:t>
            </a:r>
            <a:endParaRPr b="1" i="0" sz="6000" u="none" cap="none" strike="noStrike">
              <a:solidFill>
                <a:srgbClr val="F3F3F3"/>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2500"/>
              <a:buFont typeface="Calibri"/>
              <a:buNone/>
            </a:pPr>
            <a:r>
              <a:t/>
            </a:r>
            <a:endParaRPr sz="3400">
              <a:solidFill>
                <a:srgbClr val="F3F3F3"/>
              </a:solidFill>
            </a:endParaRPr>
          </a:p>
          <a:p>
            <a:pPr indent="0" lvl="0" marL="0" marR="0" rtl="0" algn="ctr">
              <a:lnSpc>
                <a:spcPct val="100000"/>
              </a:lnSpc>
              <a:spcBef>
                <a:spcPts val="0"/>
              </a:spcBef>
              <a:spcAft>
                <a:spcPts val="0"/>
              </a:spcAft>
              <a:buClr>
                <a:schemeClr val="dk1"/>
              </a:buClr>
              <a:buSzPts val="2500"/>
              <a:buFont typeface="Calibri"/>
              <a:buNone/>
            </a:pPr>
            <a:r>
              <a:rPr lang="en-CA" sz="2500">
                <a:solidFill>
                  <a:srgbClr val="F3F3F3"/>
                </a:solidFill>
              </a:rPr>
              <a:t>7pm - November 7, 2023</a:t>
            </a:r>
            <a:endParaRPr sz="2500">
              <a:solidFill>
                <a:srgbClr val="F3F3F3"/>
              </a:solidFill>
            </a:endParaRPr>
          </a:p>
          <a:p>
            <a:pPr indent="0" lvl="0" marL="0" marR="0" rtl="0" algn="ctr">
              <a:lnSpc>
                <a:spcPct val="100000"/>
              </a:lnSpc>
              <a:spcBef>
                <a:spcPts val="0"/>
              </a:spcBef>
              <a:spcAft>
                <a:spcPts val="0"/>
              </a:spcAft>
              <a:buClr>
                <a:schemeClr val="dk1"/>
              </a:buClr>
              <a:buSzPts val="2500"/>
              <a:buFont typeface="Calibri"/>
              <a:buNone/>
            </a:pPr>
            <a:r>
              <a:rPr lang="en-CA" sz="2400">
                <a:solidFill>
                  <a:srgbClr val="F3F3F3"/>
                </a:solidFill>
              </a:rPr>
              <a:t>at the KIMBERLEY NORDIC CENTRE</a:t>
            </a:r>
            <a:endParaRPr sz="2400">
              <a:solidFill>
                <a:srgbClr val="F3F3F3"/>
              </a:solidFill>
            </a:endParaRPr>
          </a:p>
          <a:p>
            <a:pPr indent="0" lvl="0" marL="0" marR="0" rtl="0" algn="ctr">
              <a:lnSpc>
                <a:spcPct val="100000"/>
              </a:lnSpc>
              <a:spcBef>
                <a:spcPts val="0"/>
              </a:spcBef>
              <a:spcAft>
                <a:spcPts val="0"/>
              </a:spcAft>
              <a:buClr>
                <a:schemeClr val="dk1"/>
              </a:buClr>
              <a:buSzPts val="2500"/>
              <a:buFont typeface="Calibri"/>
              <a:buNone/>
            </a:pPr>
            <a:r>
              <a:rPr b="0" i="1" lang="en-CA" sz="1400">
                <a:solidFill>
                  <a:schemeClr val="lt1"/>
                </a:solidFill>
              </a:rPr>
              <a:t>Join online: </a:t>
            </a:r>
            <a:r>
              <a:rPr b="0" i="1" lang="en-CA" sz="1400" u="sng">
                <a:solidFill>
                  <a:srgbClr val="0000FF"/>
                </a:solidFill>
                <a:hlinkClick r:id="rId5">
                  <a:extLst>
                    <a:ext uri="{A12FA001-AC4F-418D-AE19-62706E023703}">
                      <ahyp:hlinkClr val="tx"/>
                    </a:ext>
                  </a:extLst>
                </a:hlinkClick>
              </a:rPr>
              <a:t>meet.google.com/nqw-xujf-fxm</a:t>
            </a:r>
            <a:r>
              <a:rPr b="0" lang="en-CA" sz="1000">
                <a:solidFill>
                  <a:srgbClr val="1D2228"/>
                </a:solidFill>
                <a:highlight>
                  <a:srgbClr val="FFFFFF"/>
                </a:highlight>
                <a:latin typeface="Arial"/>
                <a:ea typeface="Arial"/>
                <a:cs typeface="Arial"/>
                <a:sym typeface="Arial"/>
              </a:rPr>
              <a:t> </a:t>
            </a:r>
            <a:endParaRPr b="0" i="1" sz="1400" u="none" cap="none" strike="noStrike">
              <a:solidFill>
                <a:srgbClr val="0000FF"/>
              </a:solidFill>
            </a:endParaRPr>
          </a:p>
        </p:txBody>
      </p:sp>
      <p:pic>
        <p:nvPicPr>
          <p:cNvPr descr="KTS-Logo.png" id="112" name="Google Shape;112;p1"/>
          <p:cNvPicPr preferRelativeResize="0"/>
          <p:nvPr/>
        </p:nvPicPr>
        <p:blipFill rotWithShape="1">
          <a:blip r:embed="rId6">
            <a:alphaModFix/>
          </a:blip>
          <a:srcRect b="0" l="0" r="0" t="0"/>
          <a:stretch/>
        </p:blipFill>
        <p:spPr>
          <a:xfrm>
            <a:off x="2537734" y="5776973"/>
            <a:ext cx="4068534" cy="888300"/>
          </a:xfrm>
          <a:prstGeom prst="rect">
            <a:avLst/>
          </a:prstGeom>
          <a:noFill/>
          <a:ln>
            <a:noFill/>
          </a:ln>
        </p:spPr>
      </p:pic>
      <p:sp>
        <p:nvSpPr>
          <p:cNvPr id="113" name="Google Shape;113;p1"/>
          <p:cNvSpPr/>
          <p:nvPr/>
        </p:nvSpPr>
        <p:spPr>
          <a:xfrm>
            <a:off x="50" y="4277075"/>
            <a:ext cx="9144000" cy="1370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CA" sz="2400" u="none" cap="none" strike="noStrike">
                <a:solidFill>
                  <a:srgbClr val="FFFFFF"/>
                </a:solidFill>
                <a:latin typeface="Calibri"/>
                <a:ea typeface="Calibri"/>
                <a:cs typeface="Calibri"/>
                <a:sym typeface="Calibri"/>
              </a:rPr>
              <a:t>Building &amp; Maintaining</a:t>
            </a:r>
            <a:endParaRPr b="0" i="0" sz="2400" u="none" cap="none" strike="noStrike">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Arial"/>
              <a:buNone/>
            </a:pPr>
            <a:r>
              <a:rPr b="0" i="0" lang="en-CA" sz="2400" u="none" cap="none" strike="noStrike">
                <a:solidFill>
                  <a:srgbClr val="FFFFFF"/>
                </a:solidFill>
                <a:latin typeface="Calibri"/>
                <a:ea typeface="Calibri"/>
                <a:cs typeface="Calibri"/>
                <a:sym typeface="Calibri"/>
              </a:rPr>
              <a:t>Great Trail Networks in Kimberley</a:t>
            </a:r>
            <a:endParaRPr b="0" i="0" sz="2400" u="none" cap="none" strike="noStrike">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400"/>
              <a:buFont typeface="Arial"/>
              <a:buNone/>
            </a:pPr>
            <a:r>
              <a:rPr b="0" i="0" lang="en-CA" sz="2400" u="none" cap="none" strike="noStrike">
                <a:solidFill>
                  <a:srgbClr val="FFFFFF"/>
                </a:solidFill>
                <a:latin typeface="Calibri"/>
                <a:ea typeface="Calibri"/>
                <a:cs typeface="Calibri"/>
                <a:sym typeface="Calibri"/>
              </a:rPr>
              <a:t>Cooperation | Sustainability | Respect</a:t>
            </a:r>
            <a:endParaRPr b="0" i="0" sz="2400" u="none" cap="none" strike="noStrike">
              <a:solidFill>
                <a:srgbClr val="FFFFFF"/>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g17ac2764fbf_0_2"/>
          <p:cNvSpPr txBox="1"/>
          <p:nvPr>
            <p:ph type="title"/>
          </p:nvPr>
        </p:nvSpPr>
        <p:spPr>
          <a:xfrm>
            <a:off x="457194" y="83703"/>
            <a:ext cx="8229600" cy="1252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500"/>
              <a:buNone/>
            </a:pPr>
            <a:r>
              <a:rPr lang="en-CA"/>
              <a:t>The Map </a:t>
            </a:r>
            <a:endParaRPr/>
          </a:p>
        </p:txBody>
      </p:sp>
      <p:pic>
        <p:nvPicPr>
          <p:cNvPr id="200" name="Google Shape;200;g17ac2764fbf_0_2"/>
          <p:cNvPicPr preferRelativeResize="0"/>
          <p:nvPr/>
        </p:nvPicPr>
        <p:blipFill rotWithShape="1">
          <a:blip r:embed="rId3">
            <a:alphaModFix/>
          </a:blip>
          <a:srcRect b="0" l="0" r="0" t="0"/>
          <a:stretch/>
        </p:blipFill>
        <p:spPr>
          <a:xfrm>
            <a:off x="0" y="1488900"/>
            <a:ext cx="9144003" cy="515242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g17ac2764fbf_0_9"/>
          <p:cNvSpPr txBox="1"/>
          <p:nvPr>
            <p:ph type="title"/>
          </p:nvPr>
        </p:nvSpPr>
        <p:spPr>
          <a:xfrm>
            <a:off x="457194" y="83703"/>
            <a:ext cx="8229600" cy="1252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500"/>
              <a:buNone/>
            </a:pPr>
            <a:r>
              <a:rPr lang="en-CA"/>
              <a:t>The Map</a:t>
            </a:r>
            <a:endParaRPr/>
          </a:p>
        </p:txBody>
      </p:sp>
      <p:pic>
        <p:nvPicPr>
          <p:cNvPr id="207" name="Google Shape;207;g17ac2764fbf_0_9"/>
          <p:cNvPicPr preferRelativeResize="0"/>
          <p:nvPr/>
        </p:nvPicPr>
        <p:blipFill rotWithShape="1">
          <a:blip r:embed="rId4">
            <a:alphaModFix/>
          </a:blip>
          <a:srcRect b="0" l="0" r="0" t="0"/>
          <a:stretch/>
        </p:blipFill>
        <p:spPr>
          <a:xfrm>
            <a:off x="0" y="1488900"/>
            <a:ext cx="9144003" cy="5152422"/>
          </a:xfrm>
          <a:prstGeom prst="rect">
            <a:avLst/>
          </a:prstGeom>
          <a:noFill/>
          <a:ln>
            <a:noFill/>
          </a:ln>
        </p:spPr>
      </p:pic>
      <p:sp>
        <p:nvSpPr>
          <p:cNvPr id="208" name="Google Shape;208;g17ac2764fbf_0_9"/>
          <p:cNvSpPr/>
          <p:nvPr/>
        </p:nvSpPr>
        <p:spPr>
          <a:xfrm rot="-2301864">
            <a:off x="6953109" y="3380479"/>
            <a:ext cx="363484" cy="265939"/>
          </a:xfrm>
          <a:prstGeom prst="ellipse">
            <a:avLst/>
          </a:prstGeom>
          <a:noFill/>
          <a:ln cap="flat" cmpd="sng" w="3810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g17ac2764fbf_0_9"/>
          <p:cNvSpPr/>
          <p:nvPr/>
        </p:nvSpPr>
        <p:spPr>
          <a:xfrm rot="-2503724">
            <a:off x="6396420" y="2435021"/>
            <a:ext cx="2669152" cy="1252984"/>
          </a:xfrm>
          <a:prstGeom prst="star32">
            <a:avLst>
              <a:gd fmla="val 37500" name="adj"/>
            </a:avLst>
          </a:prstGeom>
          <a:no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g17ac2764fbf_0_9"/>
          <p:cNvSpPr/>
          <p:nvPr/>
        </p:nvSpPr>
        <p:spPr>
          <a:xfrm rot="-2503724">
            <a:off x="3768222" y="3955057"/>
            <a:ext cx="2669152" cy="2378932"/>
          </a:xfrm>
          <a:prstGeom prst="star32">
            <a:avLst>
              <a:gd fmla="val 37500" name="adj"/>
            </a:avLst>
          </a:prstGeom>
          <a:no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CA" sz="1400" u="none" cap="none" strike="noStrike">
                <a:solidFill>
                  <a:srgbClr val="000000"/>
                </a:solidFill>
                <a:latin typeface="Arial"/>
                <a:ea typeface="Arial"/>
                <a:cs typeface="Arial"/>
                <a:sym typeface="Arial"/>
              </a:rPr>
              <a:t>Winter Grooming</a:t>
            </a:r>
            <a:endParaRPr b="0" i="0" sz="1400" u="none" cap="none" strike="noStrike">
              <a:solidFill>
                <a:srgbClr val="000000"/>
              </a:solidFill>
              <a:latin typeface="Arial"/>
              <a:ea typeface="Arial"/>
              <a:cs typeface="Arial"/>
              <a:sym typeface="Arial"/>
            </a:endParaRPr>
          </a:p>
        </p:txBody>
      </p:sp>
      <p:pic>
        <p:nvPicPr>
          <p:cNvPr id="211" name="Google Shape;211;g17ac2764fbf_0_9"/>
          <p:cNvPicPr preferRelativeResize="0"/>
          <p:nvPr/>
        </p:nvPicPr>
        <p:blipFill rotWithShape="1">
          <a:blip r:embed="rId5">
            <a:alphaModFix/>
          </a:blip>
          <a:srcRect b="14589" l="0" r="0" t="7388"/>
          <a:stretch/>
        </p:blipFill>
        <p:spPr>
          <a:xfrm>
            <a:off x="4573181" y="5551975"/>
            <a:ext cx="1059220" cy="434100"/>
          </a:xfrm>
          <a:prstGeom prst="rect">
            <a:avLst/>
          </a:prstGeom>
          <a:noFill/>
          <a:ln>
            <a:noFill/>
          </a:ln>
        </p:spPr>
      </p:pic>
      <p:sp>
        <p:nvSpPr>
          <p:cNvPr id="212" name="Google Shape;212;g17ac2764fbf_0_9"/>
          <p:cNvSpPr/>
          <p:nvPr/>
        </p:nvSpPr>
        <p:spPr>
          <a:xfrm>
            <a:off x="3315250" y="1811025"/>
            <a:ext cx="1559700" cy="1445100"/>
          </a:xfrm>
          <a:prstGeom prst="quadArrow">
            <a:avLst>
              <a:gd fmla="val 9525" name="adj1"/>
              <a:gd fmla="val 22500" name="adj2"/>
              <a:gd fmla="val 15079" name="adj3"/>
            </a:avLst>
          </a:prstGeom>
          <a:solidFill>
            <a:srgbClr val="D5A6B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CA" sz="1400" u="none" cap="none" strike="noStrike">
                <a:solidFill>
                  <a:srgbClr val="000000"/>
                </a:solidFill>
                <a:latin typeface="Arial"/>
                <a:ea typeface="Arial"/>
                <a:cs typeface="Arial"/>
                <a:sym typeface="Arial"/>
              </a:rPr>
              <a:t>Trail Inventory</a:t>
            </a:r>
            <a:endParaRPr b="0" i="0" sz="1400" u="none" cap="none" strike="noStrike">
              <a:solidFill>
                <a:srgbClr val="000000"/>
              </a:solidFill>
              <a:latin typeface="Arial"/>
              <a:ea typeface="Arial"/>
              <a:cs typeface="Arial"/>
              <a:sym typeface="Arial"/>
            </a:endParaRPr>
          </a:p>
        </p:txBody>
      </p:sp>
      <p:sp>
        <p:nvSpPr>
          <p:cNvPr id="213" name="Google Shape;213;g17ac2764fbf_0_9"/>
          <p:cNvSpPr/>
          <p:nvPr/>
        </p:nvSpPr>
        <p:spPr>
          <a:xfrm>
            <a:off x="1169750" y="4208825"/>
            <a:ext cx="561900" cy="573300"/>
          </a:xfrm>
          <a:prstGeom prst="donut">
            <a:avLst>
              <a:gd fmla="val 25000" name="adj"/>
            </a:avLst>
          </a:prstGeom>
          <a:solidFill>
            <a:srgbClr val="5EA22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g17ac2764fbf_0_9"/>
          <p:cNvSpPr/>
          <p:nvPr/>
        </p:nvSpPr>
        <p:spPr>
          <a:xfrm>
            <a:off x="-99050" y="3904150"/>
            <a:ext cx="449700" cy="521700"/>
          </a:xfrm>
          <a:prstGeom prst="sun">
            <a:avLst>
              <a:gd fmla="val 25000" name="adj"/>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g17ac2764fbf_0_9"/>
          <p:cNvSpPr/>
          <p:nvPr/>
        </p:nvSpPr>
        <p:spPr>
          <a:xfrm>
            <a:off x="1723950" y="4371185"/>
            <a:ext cx="1874925" cy="1379475"/>
          </a:xfrm>
          <a:custGeom>
            <a:rect b="b" l="l" r="r" t="t"/>
            <a:pathLst>
              <a:path extrusionOk="0" h="55179" w="74997">
                <a:moveTo>
                  <a:pt x="0" y="4845"/>
                </a:moveTo>
                <a:cubicBezTo>
                  <a:pt x="1258" y="4090"/>
                  <a:pt x="5621" y="-943"/>
                  <a:pt x="7550" y="315"/>
                </a:cubicBezTo>
                <a:cubicBezTo>
                  <a:pt x="9479" y="1573"/>
                  <a:pt x="9814" y="10801"/>
                  <a:pt x="11576" y="12395"/>
                </a:cubicBezTo>
                <a:cubicBezTo>
                  <a:pt x="13338" y="13989"/>
                  <a:pt x="15436" y="9208"/>
                  <a:pt x="18120" y="9879"/>
                </a:cubicBezTo>
                <a:cubicBezTo>
                  <a:pt x="20805" y="10550"/>
                  <a:pt x="24663" y="15667"/>
                  <a:pt x="27683" y="16422"/>
                </a:cubicBezTo>
                <a:cubicBezTo>
                  <a:pt x="30703" y="17177"/>
                  <a:pt x="32801" y="12228"/>
                  <a:pt x="36240" y="14409"/>
                </a:cubicBezTo>
                <a:cubicBezTo>
                  <a:pt x="39680" y="16590"/>
                  <a:pt x="45216" y="26405"/>
                  <a:pt x="48320" y="29509"/>
                </a:cubicBezTo>
                <a:cubicBezTo>
                  <a:pt x="51424" y="32613"/>
                  <a:pt x="50418" y="28754"/>
                  <a:pt x="54864" y="33032"/>
                </a:cubicBezTo>
                <a:cubicBezTo>
                  <a:pt x="59310" y="37310"/>
                  <a:pt x="71642" y="51488"/>
                  <a:pt x="74997" y="55179"/>
                </a:cubicBezTo>
              </a:path>
            </a:pathLst>
          </a:custGeom>
          <a:noFill/>
          <a:ln cap="flat" cmpd="sng" w="76200">
            <a:solidFill>
              <a:schemeClr val="accent2"/>
            </a:solidFill>
            <a:prstDash val="solid"/>
            <a:round/>
            <a:headEnd len="med" w="med" type="none"/>
            <a:tailEnd len="med" w="med" type="none"/>
          </a:ln>
        </p:spPr>
      </p:sp>
      <p:cxnSp>
        <p:nvCxnSpPr>
          <p:cNvPr id="216" name="Google Shape;216;g17ac2764fbf_0_9"/>
          <p:cNvCxnSpPr/>
          <p:nvPr/>
        </p:nvCxnSpPr>
        <p:spPr>
          <a:xfrm>
            <a:off x="4806900" y="4592975"/>
            <a:ext cx="591300" cy="50400"/>
          </a:xfrm>
          <a:prstGeom prst="straightConnector1">
            <a:avLst/>
          </a:prstGeom>
          <a:noFill/>
          <a:ln cap="flat" cmpd="sng" w="114300">
            <a:solidFill>
              <a:srgbClr val="7BF615"/>
            </a:solidFill>
            <a:prstDash val="solid"/>
            <a:round/>
            <a:headEnd len="med" w="med" type="none"/>
            <a:tailEnd len="med" w="med" type="none"/>
          </a:ln>
        </p:spPr>
      </p:cxnSp>
      <p:sp>
        <p:nvSpPr>
          <p:cNvPr id="217" name="Google Shape;217;g17ac2764fbf_0_9"/>
          <p:cNvSpPr/>
          <p:nvPr/>
        </p:nvSpPr>
        <p:spPr>
          <a:xfrm>
            <a:off x="1030801" y="3762450"/>
            <a:ext cx="303050" cy="553675"/>
          </a:xfrm>
          <a:custGeom>
            <a:rect b="b" l="l" r="r" t="t"/>
            <a:pathLst>
              <a:path extrusionOk="0" h="22147" w="12122">
                <a:moveTo>
                  <a:pt x="9102" y="0"/>
                </a:moveTo>
                <a:cubicBezTo>
                  <a:pt x="7592" y="1007"/>
                  <a:pt x="210" y="3608"/>
                  <a:pt x="42" y="6041"/>
                </a:cubicBezTo>
                <a:cubicBezTo>
                  <a:pt x="-126" y="8474"/>
                  <a:pt x="6082" y="11913"/>
                  <a:pt x="8095" y="14597"/>
                </a:cubicBezTo>
                <a:cubicBezTo>
                  <a:pt x="10108" y="17281"/>
                  <a:pt x="11451" y="20889"/>
                  <a:pt x="12122" y="22147"/>
                </a:cubicBezTo>
              </a:path>
            </a:pathLst>
          </a:custGeom>
          <a:noFill/>
          <a:ln cap="flat" cmpd="sng" w="76200">
            <a:solidFill>
              <a:srgbClr val="7BF615"/>
            </a:solidFill>
            <a:prstDash val="solid"/>
            <a:round/>
            <a:headEnd len="med" w="med" type="none"/>
            <a:tailEnd len="med" w="med" type="none"/>
          </a:ln>
        </p:spPr>
      </p:sp>
      <p:cxnSp>
        <p:nvCxnSpPr>
          <p:cNvPr id="218" name="Google Shape;218;g17ac2764fbf_0_9"/>
          <p:cNvCxnSpPr/>
          <p:nvPr/>
        </p:nvCxnSpPr>
        <p:spPr>
          <a:xfrm flipH="1">
            <a:off x="5536800" y="3699550"/>
            <a:ext cx="402600" cy="692100"/>
          </a:xfrm>
          <a:prstGeom prst="straightConnector1">
            <a:avLst/>
          </a:prstGeom>
          <a:noFill/>
          <a:ln cap="flat" cmpd="sng" w="114300">
            <a:solidFill>
              <a:srgbClr val="7BF615"/>
            </a:solidFill>
            <a:prstDash val="solid"/>
            <a:round/>
            <a:headEnd len="med" w="med" type="none"/>
            <a:tailEnd len="med" w="med" type="none"/>
          </a:ln>
        </p:spPr>
      </p:cxnSp>
      <p:cxnSp>
        <p:nvCxnSpPr>
          <p:cNvPr id="219" name="Google Shape;219;g17ac2764fbf_0_9"/>
          <p:cNvCxnSpPr/>
          <p:nvPr/>
        </p:nvCxnSpPr>
        <p:spPr>
          <a:xfrm rot="10800000">
            <a:off x="5649875" y="3347400"/>
            <a:ext cx="314700" cy="314400"/>
          </a:xfrm>
          <a:prstGeom prst="straightConnector1">
            <a:avLst/>
          </a:prstGeom>
          <a:noFill/>
          <a:ln cap="flat" cmpd="sng" w="114300">
            <a:solidFill>
              <a:srgbClr val="00FFFF"/>
            </a:solidFill>
            <a:prstDash val="solid"/>
            <a:round/>
            <a:headEnd len="med" w="med" type="none"/>
            <a:tailEnd len="med" w="med" type="none"/>
          </a:ln>
        </p:spPr>
      </p:cxnSp>
      <p:cxnSp>
        <p:nvCxnSpPr>
          <p:cNvPr id="220" name="Google Shape;220;g17ac2764fbf_0_9"/>
          <p:cNvCxnSpPr/>
          <p:nvPr/>
        </p:nvCxnSpPr>
        <p:spPr>
          <a:xfrm>
            <a:off x="843100" y="3548550"/>
            <a:ext cx="490800" cy="213900"/>
          </a:xfrm>
          <a:prstGeom prst="straightConnector1">
            <a:avLst/>
          </a:prstGeom>
          <a:noFill/>
          <a:ln cap="flat" cmpd="sng" w="76200">
            <a:solidFill>
              <a:srgbClr val="FF00FF"/>
            </a:solidFill>
            <a:prstDash val="solid"/>
            <a:round/>
            <a:headEnd len="med" w="med" type="none"/>
            <a:tailEnd len="med" w="med" type="none"/>
          </a:ln>
        </p:spPr>
      </p:cxnSp>
      <p:sp>
        <p:nvSpPr>
          <p:cNvPr id="221" name="Google Shape;221;g17ac2764fbf_0_9"/>
          <p:cNvSpPr/>
          <p:nvPr/>
        </p:nvSpPr>
        <p:spPr>
          <a:xfrm>
            <a:off x="7042031" y="2894200"/>
            <a:ext cx="344475" cy="511875"/>
          </a:xfrm>
          <a:custGeom>
            <a:rect b="b" l="l" r="r" t="t"/>
            <a:pathLst>
              <a:path extrusionOk="0" h="20475" w="13779">
                <a:moveTo>
                  <a:pt x="9249" y="0"/>
                </a:moveTo>
                <a:cubicBezTo>
                  <a:pt x="7739" y="3188"/>
                  <a:pt x="-566" y="16023"/>
                  <a:pt x="189" y="19127"/>
                </a:cubicBezTo>
                <a:cubicBezTo>
                  <a:pt x="944" y="22231"/>
                  <a:pt x="11514" y="18708"/>
                  <a:pt x="13779" y="18624"/>
                </a:cubicBezTo>
              </a:path>
            </a:pathLst>
          </a:custGeom>
          <a:noFill/>
          <a:ln cap="flat" cmpd="sng" w="114300">
            <a:solidFill>
              <a:srgbClr val="7BF615"/>
            </a:solidFill>
            <a:prstDash val="solid"/>
            <a:round/>
            <a:headEnd len="med" w="med" type="none"/>
            <a:tailEnd len="med" w="med" type="none"/>
          </a:ln>
        </p:spPr>
      </p:sp>
      <p:cxnSp>
        <p:nvCxnSpPr>
          <p:cNvPr id="222" name="Google Shape;222;g17ac2764fbf_0_9"/>
          <p:cNvCxnSpPr/>
          <p:nvPr/>
        </p:nvCxnSpPr>
        <p:spPr>
          <a:xfrm flipH="1">
            <a:off x="1169750" y="3144600"/>
            <a:ext cx="111900" cy="517200"/>
          </a:xfrm>
          <a:prstGeom prst="straightConnector1">
            <a:avLst/>
          </a:prstGeom>
          <a:noFill/>
          <a:ln cap="flat" cmpd="sng" w="76200">
            <a:solidFill>
              <a:srgbClr val="FF00FF"/>
            </a:solidFill>
            <a:prstDash val="solid"/>
            <a:round/>
            <a:headEnd len="med" w="med" type="none"/>
            <a:tailEnd len="med" w="med" type="none"/>
          </a:ln>
        </p:spPr>
      </p:cxnSp>
      <p:pic>
        <p:nvPicPr>
          <p:cNvPr id="223" name="Google Shape;223;g17ac2764fbf_0_9"/>
          <p:cNvPicPr preferRelativeResize="0"/>
          <p:nvPr/>
        </p:nvPicPr>
        <p:blipFill rotWithShape="1">
          <a:blip r:embed="rId5">
            <a:alphaModFix/>
          </a:blip>
          <a:srcRect b="14589" l="0" r="0" t="7388"/>
          <a:stretch/>
        </p:blipFill>
        <p:spPr>
          <a:xfrm>
            <a:off x="2322131" y="2710500"/>
            <a:ext cx="1059220" cy="434100"/>
          </a:xfrm>
          <a:prstGeom prst="rect">
            <a:avLst/>
          </a:prstGeom>
          <a:noFill/>
          <a:ln>
            <a:noFill/>
          </a:ln>
        </p:spPr>
      </p:pic>
      <p:pic>
        <p:nvPicPr>
          <p:cNvPr id="224" name="Google Shape;224;g17ac2764fbf_0_9"/>
          <p:cNvPicPr preferRelativeResize="0"/>
          <p:nvPr/>
        </p:nvPicPr>
        <p:blipFill rotWithShape="1">
          <a:blip r:embed="rId5">
            <a:alphaModFix/>
          </a:blip>
          <a:srcRect b="14589" l="0" r="0" t="7388"/>
          <a:stretch/>
        </p:blipFill>
        <p:spPr>
          <a:xfrm>
            <a:off x="3747681" y="3470050"/>
            <a:ext cx="1059220" cy="434100"/>
          </a:xfrm>
          <a:prstGeom prst="rect">
            <a:avLst/>
          </a:prstGeom>
          <a:noFill/>
          <a:ln>
            <a:noFill/>
          </a:ln>
        </p:spPr>
      </p:pic>
      <p:pic>
        <p:nvPicPr>
          <p:cNvPr id="225" name="Google Shape;225;g17ac2764fbf_0_9"/>
          <p:cNvPicPr preferRelativeResize="0"/>
          <p:nvPr/>
        </p:nvPicPr>
        <p:blipFill rotWithShape="1">
          <a:blip r:embed="rId5">
            <a:alphaModFix/>
          </a:blip>
          <a:srcRect b="14589" l="0" r="0" t="7388"/>
          <a:stretch/>
        </p:blipFill>
        <p:spPr>
          <a:xfrm>
            <a:off x="1030806" y="2668075"/>
            <a:ext cx="1059220" cy="434100"/>
          </a:xfrm>
          <a:prstGeom prst="rect">
            <a:avLst/>
          </a:prstGeom>
          <a:noFill/>
          <a:ln>
            <a:noFill/>
          </a:ln>
        </p:spPr>
      </p:pic>
      <p:pic>
        <p:nvPicPr>
          <p:cNvPr id="226" name="Google Shape;226;g17ac2764fbf_0_9"/>
          <p:cNvPicPr preferRelativeResize="0"/>
          <p:nvPr/>
        </p:nvPicPr>
        <p:blipFill rotWithShape="1">
          <a:blip r:embed="rId5">
            <a:alphaModFix/>
          </a:blip>
          <a:srcRect b="14589" l="0" r="0" t="7388"/>
          <a:stretch/>
        </p:blipFill>
        <p:spPr>
          <a:xfrm>
            <a:off x="7447806" y="2512375"/>
            <a:ext cx="1059220" cy="434100"/>
          </a:xfrm>
          <a:prstGeom prst="rect">
            <a:avLst/>
          </a:prstGeom>
          <a:noFill/>
          <a:ln>
            <a:noFill/>
          </a:ln>
        </p:spPr>
      </p:pic>
      <p:pic>
        <p:nvPicPr>
          <p:cNvPr id="227" name="Google Shape;227;g17ac2764fbf_0_9"/>
          <p:cNvPicPr preferRelativeResize="0"/>
          <p:nvPr/>
        </p:nvPicPr>
        <p:blipFill rotWithShape="1">
          <a:blip r:embed="rId5">
            <a:alphaModFix/>
          </a:blip>
          <a:srcRect b="14589" l="0" r="0" t="7388"/>
          <a:stretch/>
        </p:blipFill>
        <p:spPr>
          <a:xfrm>
            <a:off x="2843656" y="4401125"/>
            <a:ext cx="1059220" cy="434100"/>
          </a:xfrm>
          <a:prstGeom prst="rect">
            <a:avLst/>
          </a:prstGeom>
          <a:noFill/>
          <a:ln>
            <a:noFill/>
          </a:ln>
        </p:spPr>
      </p:pic>
      <p:pic>
        <p:nvPicPr>
          <p:cNvPr id="228" name="Google Shape;228;g17ac2764fbf_0_9"/>
          <p:cNvPicPr preferRelativeResize="0"/>
          <p:nvPr/>
        </p:nvPicPr>
        <p:blipFill>
          <a:blip r:embed="rId6">
            <a:alphaModFix/>
          </a:blip>
          <a:stretch>
            <a:fillRect/>
          </a:stretch>
        </p:blipFill>
        <p:spPr>
          <a:xfrm>
            <a:off x="7114775" y="2783225"/>
            <a:ext cx="692100" cy="692100"/>
          </a:xfrm>
          <a:prstGeom prst="rect">
            <a:avLst/>
          </a:prstGeom>
          <a:noFill/>
          <a:ln>
            <a:noFill/>
          </a:ln>
        </p:spPr>
      </p:pic>
      <p:pic>
        <p:nvPicPr>
          <p:cNvPr id="229" name="Google Shape;229;g17ac2764fbf_0_9"/>
          <p:cNvPicPr preferRelativeResize="0"/>
          <p:nvPr/>
        </p:nvPicPr>
        <p:blipFill>
          <a:blip r:embed="rId6">
            <a:alphaModFix/>
          </a:blip>
          <a:stretch>
            <a:fillRect/>
          </a:stretch>
        </p:blipFill>
        <p:spPr>
          <a:xfrm>
            <a:off x="4225950" y="4592975"/>
            <a:ext cx="692100" cy="692100"/>
          </a:xfrm>
          <a:prstGeom prst="rect">
            <a:avLst/>
          </a:prstGeom>
          <a:noFill/>
          <a:ln>
            <a:noFill/>
          </a:ln>
        </p:spPr>
      </p:pic>
      <p:pic>
        <p:nvPicPr>
          <p:cNvPr id="230" name="Google Shape;230;g17ac2764fbf_0_9"/>
          <p:cNvPicPr preferRelativeResize="0"/>
          <p:nvPr/>
        </p:nvPicPr>
        <p:blipFill>
          <a:blip r:embed="rId6">
            <a:alphaModFix/>
          </a:blip>
          <a:stretch>
            <a:fillRect/>
          </a:stretch>
        </p:blipFill>
        <p:spPr>
          <a:xfrm>
            <a:off x="5241125" y="4625763"/>
            <a:ext cx="692100" cy="692100"/>
          </a:xfrm>
          <a:prstGeom prst="rect">
            <a:avLst/>
          </a:prstGeom>
          <a:noFill/>
          <a:ln>
            <a:noFill/>
          </a:ln>
        </p:spPr>
      </p:pic>
      <p:pic>
        <p:nvPicPr>
          <p:cNvPr id="231" name="Google Shape;231;g17ac2764fbf_0_9"/>
          <p:cNvPicPr preferRelativeResize="0"/>
          <p:nvPr/>
        </p:nvPicPr>
        <p:blipFill>
          <a:blip r:embed="rId6">
            <a:alphaModFix/>
          </a:blip>
          <a:stretch>
            <a:fillRect/>
          </a:stretch>
        </p:blipFill>
        <p:spPr>
          <a:xfrm>
            <a:off x="4549025" y="4798475"/>
            <a:ext cx="692100" cy="692100"/>
          </a:xfrm>
          <a:prstGeom prst="rect">
            <a:avLst/>
          </a:prstGeom>
          <a:noFill/>
          <a:ln>
            <a:noFill/>
          </a:ln>
        </p:spPr>
      </p:pic>
      <p:pic>
        <p:nvPicPr>
          <p:cNvPr id="232" name="Google Shape;232;g17ac2764fbf_0_9"/>
          <p:cNvPicPr preferRelativeResize="0"/>
          <p:nvPr/>
        </p:nvPicPr>
        <p:blipFill>
          <a:blip r:embed="rId6">
            <a:alphaModFix/>
          </a:blip>
          <a:stretch>
            <a:fillRect/>
          </a:stretch>
        </p:blipFill>
        <p:spPr>
          <a:xfrm>
            <a:off x="4604350" y="3594900"/>
            <a:ext cx="692100" cy="692100"/>
          </a:xfrm>
          <a:prstGeom prst="rect">
            <a:avLst/>
          </a:prstGeom>
          <a:noFill/>
          <a:ln>
            <a:noFill/>
          </a:ln>
        </p:spPr>
      </p:pic>
      <p:pic>
        <p:nvPicPr>
          <p:cNvPr id="233" name="Google Shape;233;g17ac2764fbf_0_9"/>
          <p:cNvPicPr preferRelativeResize="0"/>
          <p:nvPr/>
        </p:nvPicPr>
        <p:blipFill>
          <a:blip r:embed="rId6">
            <a:alphaModFix/>
          </a:blip>
          <a:stretch>
            <a:fillRect/>
          </a:stretch>
        </p:blipFill>
        <p:spPr>
          <a:xfrm>
            <a:off x="2177313" y="4371175"/>
            <a:ext cx="692100" cy="692100"/>
          </a:xfrm>
          <a:prstGeom prst="rect">
            <a:avLst/>
          </a:prstGeom>
          <a:noFill/>
          <a:ln>
            <a:noFill/>
          </a:ln>
        </p:spPr>
      </p:pic>
      <p:pic>
        <p:nvPicPr>
          <p:cNvPr id="234" name="Google Shape;234;g17ac2764fbf_0_9"/>
          <p:cNvPicPr preferRelativeResize="0"/>
          <p:nvPr/>
        </p:nvPicPr>
        <p:blipFill>
          <a:blip r:embed="rId6">
            <a:alphaModFix/>
          </a:blip>
          <a:stretch>
            <a:fillRect/>
          </a:stretch>
        </p:blipFill>
        <p:spPr>
          <a:xfrm>
            <a:off x="1180100" y="3167400"/>
            <a:ext cx="692100" cy="692100"/>
          </a:xfrm>
          <a:prstGeom prst="rect">
            <a:avLst/>
          </a:prstGeom>
          <a:noFill/>
          <a:ln>
            <a:noFill/>
          </a:ln>
        </p:spPr>
      </p:pic>
      <p:pic>
        <p:nvPicPr>
          <p:cNvPr id="235" name="Google Shape;235;g17ac2764fbf_0_9"/>
          <p:cNvPicPr preferRelativeResize="0"/>
          <p:nvPr/>
        </p:nvPicPr>
        <p:blipFill>
          <a:blip r:embed="rId6">
            <a:alphaModFix/>
          </a:blip>
          <a:stretch>
            <a:fillRect/>
          </a:stretch>
        </p:blipFill>
        <p:spPr>
          <a:xfrm>
            <a:off x="456075" y="2203425"/>
            <a:ext cx="692100" cy="692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
                                        </p:tgtEl>
                                        <p:attrNameLst>
                                          <p:attrName>style.visibility</p:attrName>
                                        </p:attrNameLst>
                                      </p:cBhvr>
                                      <p:to>
                                        <p:strVal val="visible"/>
                                      </p:to>
                                    </p:set>
                                    <p:animEffect filter="fade" transition="in">
                                      <p:cBhvr>
                                        <p:cTn dur="1000"/>
                                        <p:tgtEl>
                                          <p:spTgt spid="2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1000"/>
                                        <p:tgtEl>
                                          <p:spTgt spid="2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1000"/>
                                        <p:tgtEl>
                                          <p:spTgt spid="2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1"/>
                                        </p:tgtEl>
                                        <p:attrNameLst>
                                          <p:attrName>style.visibility</p:attrName>
                                        </p:attrNameLst>
                                      </p:cBhvr>
                                      <p:to>
                                        <p:strVal val="visible"/>
                                      </p:to>
                                    </p:set>
                                    <p:animEffect filter="fade" transition="in">
                                      <p:cBhvr>
                                        <p:cTn dur="1000"/>
                                        <p:tgtEl>
                                          <p:spTgt spid="2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2"/>
                                        </p:tgtEl>
                                        <p:attrNameLst>
                                          <p:attrName>style.visibility</p:attrName>
                                        </p:attrNameLst>
                                      </p:cBhvr>
                                      <p:to>
                                        <p:strVal val="visible"/>
                                      </p:to>
                                    </p:set>
                                    <p:animEffect filter="fade" transition="in">
                                      <p:cBhvr>
                                        <p:cTn dur="1000"/>
                                        <p:tgtEl>
                                          <p:spTgt spid="2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1000"/>
                                        <p:tgtEl>
                                          <p:spTgt spid="21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
                                        </p:tgtEl>
                                        <p:attrNameLst>
                                          <p:attrName>style.visibility</p:attrName>
                                        </p:attrNameLst>
                                      </p:cBhvr>
                                      <p:to>
                                        <p:strVal val="visible"/>
                                      </p:to>
                                    </p:set>
                                    <p:animEffect filter="fade" transition="in">
                                      <p:cBhvr>
                                        <p:cTn dur="1000"/>
                                        <p:tgtEl>
                                          <p:spTgt spid="2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39" name="Shape 239"/>
        <p:cNvGrpSpPr/>
        <p:nvPr/>
      </p:nvGrpSpPr>
      <p:grpSpPr>
        <a:xfrm>
          <a:off x="0" y="0"/>
          <a:ext cx="0" cy="0"/>
          <a:chOff x="0" y="0"/>
          <a:chExt cx="0" cy="0"/>
        </a:xfrm>
      </p:grpSpPr>
      <p:sp>
        <p:nvSpPr>
          <p:cNvPr id="240" name="Google Shape;240;p35"/>
          <p:cNvSpPr txBox="1"/>
          <p:nvPr>
            <p:ph type="title"/>
          </p:nvPr>
        </p:nvSpPr>
        <p:spPr>
          <a:xfrm>
            <a:off x="110450" y="164467"/>
            <a:ext cx="8766900" cy="20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3600"/>
              <a:buNone/>
            </a:pPr>
            <a:r>
              <a:rPr lang="en-CA"/>
              <a:t>Electrify The Mountains</a:t>
            </a:r>
            <a:endParaRPr/>
          </a:p>
          <a:p>
            <a:pPr indent="0" lvl="0" marL="0" rtl="0" algn="r">
              <a:lnSpc>
                <a:spcPct val="100000"/>
              </a:lnSpc>
              <a:spcBef>
                <a:spcPts val="0"/>
              </a:spcBef>
              <a:spcAft>
                <a:spcPts val="0"/>
              </a:spcAft>
              <a:buSzPts val="3600"/>
              <a:buNone/>
            </a:pPr>
            <a:r>
              <a:t/>
            </a:r>
            <a:endParaRPr sz="2800"/>
          </a:p>
        </p:txBody>
      </p:sp>
      <p:sp>
        <p:nvSpPr>
          <p:cNvPr id="241" name="Google Shape;241;p35"/>
          <p:cNvSpPr txBox="1"/>
          <p:nvPr/>
        </p:nvSpPr>
        <p:spPr>
          <a:xfrm>
            <a:off x="839750" y="2239333"/>
            <a:ext cx="7321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sp>
        <p:nvSpPr>
          <p:cNvPr id="242" name="Google Shape;242;p35"/>
          <p:cNvSpPr txBox="1"/>
          <p:nvPr/>
        </p:nvSpPr>
        <p:spPr>
          <a:xfrm>
            <a:off x="557600" y="1610225"/>
            <a:ext cx="7765800" cy="18108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00000"/>
              </a:lnSpc>
              <a:spcBef>
                <a:spcPts val="0"/>
              </a:spcBef>
              <a:spcAft>
                <a:spcPts val="0"/>
              </a:spcAft>
              <a:buClr>
                <a:schemeClr val="lt1"/>
              </a:buClr>
              <a:buSzPts val="1900"/>
              <a:buFont typeface="Raleway"/>
              <a:buAutoNum type="arabicPeriod"/>
            </a:pPr>
            <a:r>
              <a:rPr b="1" lang="en-CA" sz="1900">
                <a:solidFill>
                  <a:schemeClr val="lt1"/>
                </a:solidFill>
                <a:latin typeface="Raleway"/>
                <a:ea typeface="Raleway"/>
                <a:cs typeface="Raleway"/>
                <a:sym typeface="Raleway"/>
              </a:rPr>
              <a:t>Installed signage (More to come)</a:t>
            </a:r>
            <a:endParaRPr b="1" i="0" sz="1900" u="none" cap="none" strike="noStrike">
              <a:solidFill>
                <a:schemeClr val="lt1"/>
              </a:solidFill>
              <a:latin typeface="Arial"/>
              <a:ea typeface="Arial"/>
              <a:cs typeface="Arial"/>
              <a:sym typeface="Arial"/>
            </a:endParaRPr>
          </a:p>
          <a:p>
            <a:pPr indent="-349250" lvl="0" marL="457200" marR="0" rtl="0" algn="l">
              <a:lnSpc>
                <a:spcPct val="115000"/>
              </a:lnSpc>
              <a:spcBef>
                <a:spcPts val="0"/>
              </a:spcBef>
              <a:spcAft>
                <a:spcPts val="0"/>
              </a:spcAft>
              <a:buClr>
                <a:schemeClr val="lt1"/>
              </a:buClr>
              <a:buSzPts val="1900"/>
              <a:buFont typeface="Arial"/>
              <a:buAutoNum type="arabicPeriod"/>
            </a:pPr>
            <a:r>
              <a:rPr b="1" lang="en-CA" sz="1900">
                <a:solidFill>
                  <a:schemeClr val="lt1"/>
                </a:solidFill>
              </a:rPr>
              <a:t>Completed last three projects (Happy Hans, Trickle Charge, I Know What You Did…)</a:t>
            </a:r>
            <a:endParaRPr b="1" i="0" sz="19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800"/>
              <a:buFont typeface="Arial"/>
              <a:buNone/>
            </a:pPr>
            <a:r>
              <a:t/>
            </a:r>
            <a:endParaRPr b="0" i="0" sz="900" u="none" cap="none" strike="noStrike">
              <a:solidFill>
                <a:schemeClr val="lt2"/>
              </a:solidFill>
              <a:latin typeface="Arial"/>
              <a:ea typeface="Arial"/>
              <a:cs typeface="Arial"/>
              <a:sym typeface="Arial"/>
            </a:endParaRPr>
          </a:p>
          <a:p>
            <a:pPr indent="0" lvl="0" marL="914400" marR="0" rtl="0" algn="l">
              <a:lnSpc>
                <a:spcPct val="115000"/>
              </a:lnSpc>
              <a:spcBef>
                <a:spcPts val="0"/>
              </a:spcBef>
              <a:spcAft>
                <a:spcPts val="0"/>
              </a:spcAft>
              <a:buClr>
                <a:srgbClr val="000000"/>
              </a:buClr>
              <a:buSzPts val="1800"/>
              <a:buFont typeface="Arial"/>
              <a:buNone/>
            </a:pPr>
            <a:r>
              <a:t/>
            </a:r>
            <a:endParaRPr b="0" i="0" sz="900" u="none" cap="none" strike="noStrike">
              <a:solidFill>
                <a:schemeClr val="lt2"/>
              </a:solidFill>
              <a:latin typeface="Arial"/>
              <a:ea typeface="Arial"/>
              <a:cs typeface="Arial"/>
              <a:sym typeface="Arial"/>
            </a:endParaRPr>
          </a:p>
          <a:p>
            <a:pPr indent="0" lvl="0" marL="914400" marR="0" rtl="0" algn="l">
              <a:lnSpc>
                <a:spcPct val="115000"/>
              </a:lnSpc>
              <a:spcBef>
                <a:spcPts val="0"/>
              </a:spcBef>
              <a:spcAft>
                <a:spcPts val="0"/>
              </a:spcAft>
              <a:buClr>
                <a:srgbClr val="000000"/>
              </a:buClr>
              <a:buSzPts val="1400"/>
              <a:buFont typeface="Arial"/>
              <a:buNone/>
            </a:pPr>
            <a:r>
              <a:t/>
            </a:r>
            <a:endParaRPr b="0" i="0" sz="500" u="none" cap="none" strike="noStrike">
              <a:solidFill>
                <a:srgbClr val="000000"/>
              </a:solidFill>
              <a:latin typeface="Arial"/>
              <a:ea typeface="Arial"/>
              <a:cs typeface="Arial"/>
              <a:sym typeface="Arial"/>
            </a:endParaRPr>
          </a:p>
          <a:p>
            <a:pPr indent="0" lvl="0" marL="457200" marR="0" rtl="0" algn="l">
              <a:lnSpc>
                <a:spcPct val="115000"/>
              </a:lnSpc>
              <a:spcBef>
                <a:spcPts val="0"/>
              </a:spcBef>
              <a:spcAft>
                <a:spcPts val="0"/>
              </a:spcAft>
              <a:buClr>
                <a:srgbClr val="000000"/>
              </a:buClr>
              <a:buSzPts val="1400"/>
              <a:buFont typeface="Arial"/>
              <a:buNone/>
            </a:pPr>
            <a:r>
              <a:t/>
            </a:r>
            <a:endParaRPr b="0" i="0" sz="5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t/>
            </a:r>
            <a:endParaRPr b="0"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500" u="none" cap="none" strike="noStrike">
              <a:solidFill>
                <a:srgbClr val="000000"/>
              </a:solidFill>
              <a:latin typeface="Lato"/>
              <a:ea typeface="Lato"/>
              <a:cs typeface="Lato"/>
              <a:sym typeface="Lato"/>
            </a:endParaRPr>
          </a:p>
        </p:txBody>
      </p:sp>
      <p:pic>
        <p:nvPicPr>
          <p:cNvPr id="243" name="Google Shape;243;p35"/>
          <p:cNvPicPr preferRelativeResize="0"/>
          <p:nvPr/>
        </p:nvPicPr>
        <p:blipFill rotWithShape="1">
          <a:blip r:embed="rId3">
            <a:alphaModFix/>
          </a:blip>
          <a:srcRect b="0" l="3855" r="0" t="3855"/>
          <a:stretch/>
        </p:blipFill>
        <p:spPr>
          <a:xfrm>
            <a:off x="557600" y="2709119"/>
            <a:ext cx="5137551" cy="3853156"/>
          </a:xfrm>
          <a:prstGeom prst="rect">
            <a:avLst/>
          </a:prstGeom>
          <a:noFill/>
          <a:ln>
            <a:noFill/>
          </a:ln>
        </p:spPr>
      </p:pic>
      <p:pic>
        <p:nvPicPr>
          <p:cNvPr id="244" name="Google Shape;244;p35"/>
          <p:cNvPicPr preferRelativeResize="0"/>
          <p:nvPr/>
        </p:nvPicPr>
        <p:blipFill>
          <a:blip r:embed="rId4">
            <a:alphaModFix/>
          </a:blip>
          <a:stretch>
            <a:fillRect/>
          </a:stretch>
        </p:blipFill>
        <p:spPr>
          <a:xfrm>
            <a:off x="5817000" y="4457918"/>
            <a:ext cx="2720297" cy="2104356"/>
          </a:xfrm>
          <a:prstGeom prst="rect">
            <a:avLst/>
          </a:prstGeom>
          <a:noFill/>
          <a:ln>
            <a:noFill/>
          </a:ln>
        </p:spPr>
      </p:pic>
      <p:pic>
        <p:nvPicPr>
          <p:cNvPr id="245" name="Google Shape;245;p35"/>
          <p:cNvPicPr preferRelativeResize="0"/>
          <p:nvPr/>
        </p:nvPicPr>
        <p:blipFill rotWithShape="1">
          <a:blip r:embed="rId5">
            <a:alphaModFix/>
          </a:blip>
          <a:srcRect b="0" l="0" r="0" t="21235"/>
          <a:stretch/>
        </p:blipFill>
        <p:spPr>
          <a:xfrm>
            <a:off x="5817008" y="2689675"/>
            <a:ext cx="2720292" cy="165106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49" name="Shape 249"/>
        <p:cNvGrpSpPr/>
        <p:nvPr/>
      </p:nvGrpSpPr>
      <p:grpSpPr>
        <a:xfrm>
          <a:off x="0" y="0"/>
          <a:ext cx="0" cy="0"/>
          <a:chOff x="0" y="0"/>
          <a:chExt cx="0" cy="0"/>
        </a:xfrm>
      </p:grpSpPr>
      <p:sp>
        <p:nvSpPr>
          <p:cNvPr id="250" name="Google Shape;250;g297dfd45cb0_0_9"/>
          <p:cNvSpPr txBox="1"/>
          <p:nvPr>
            <p:ph type="title"/>
          </p:nvPr>
        </p:nvSpPr>
        <p:spPr>
          <a:xfrm>
            <a:off x="110450" y="164467"/>
            <a:ext cx="8766900" cy="20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3600"/>
              <a:buNone/>
            </a:pPr>
            <a:r>
              <a:rPr lang="en-CA"/>
              <a:t>Trickledown Reroute</a:t>
            </a:r>
            <a:endParaRPr/>
          </a:p>
          <a:p>
            <a:pPr indent="0" lvl="0" marL="0" rtl="0" algn="r">
              <a:lnSpc>
                <a:spcPct val="100000"/>
              </a:lnSpc>
              <a:spcBef>
                <a:spcPts val="0"/>
              </a:spcBef>
              <a:spcAft>
                <a:spcPts val="0"/>
              </a:spcAft>
              <a:buSzPts val="3600"/>
              <a:buNone/>
            </a:pPr>
            <a:r>
              <a:t/>
            </a:r>
            <a:endParaRPr sz="2800"/>
          </a:p>
        </p:txBody>
      </p:sp>
      <p:sp>
        <p:nvSpPr>
          <p:cNvPr id="251" name="Google Shape;251;g297dfd45cb0_0_9"/>
          <p:cNvSpPr txBox="1"/>
          <p:nvPr/>
        </p:nvSpPr>
        <p:spPr>
          <a:xfrm>
            <a:off x="839750" y="2239333"/>
            <a:ext cx="7321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sp>
        <p:nvSpPr>
          <p:cNvPr id="252" name="Google Shape;252;g297dfd45cb0_0_9"/>
          <p:cNvSpPr txBox="1"/>
          <p:nvPr/>
        </p:nvSpPr>
        <p:spPr>
          <a:xfrm>
            <a:off x="532425" y="1681550"/>
            <a:ext cx="7765800" cy="1022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lang="en-CA" sz="1900">
                <a:solidFill>
                  <a:schemeClr val="lt1"/>
                </a:solidFill>
              </a:rPr>
              <a:t>Create a more consistent corridor. </a:t>
            </a:r>
            <a:endParaRPr b="0" i="0" sz="900" u="none" cap="none" strike="noStrike">
              <a:solidFill>
                <a:schemeClr val="lt2"/>
              </a:solidFill>
              <a:latin typeface="Arial"/>
              <a:ea typeface="Arial"/>
              <a:cs typeface="Arial"/>
              <a:sym typeface="Arial"/>
            </a:endParaRPr>
          </a:p>
          <a:p>
            <a:pPr indent="0" lvl="0" marL="914400" marR="0" rtl="0" algn="l">
              <a:lnSpc>
                <a:spcPct val="115000"/>
              </a:lnSpc>
              <a:spcBef>
                <a:spcPts val="0"/>
              </a:spcBef>
              <a:spcAft>
                <a:spcPts val="0"/>
              </a:spcAft>
              <a:buClr>
                <a:srgbClr val="000000"/>
              </a:buClr>
              <a:buSzPts val="1800"/>
              <a:buFont typeface="Arial"/>
              <a:buNone/>
            </a:pPr>
            <a:r>
              <a:t/>
            </a:r>
            <a:endParaRPr b="0" i="0" sz="900" u="none" cap="none" strike="noStrike">
              <a:solidFill>
                <a:schemeClr val="lt2"/>
              </a:solidFill>
              <a:latin typeface="Arial"/>
              <a:ea typeface="Arial"/>
              <a:cs typeface="Arial"/>
              <a:sym typeface="Arial"/>
            </a:endParaRPr>
          </a:p>
          <a:p>
            <a:pPr indent="0" lvl="0" marL="914400" marR="0" rtl="0" algn="l">
              <a:lnSpc>
                <a:spcPct val="115000"/>
              </a:lnSpc>
              <a:spcBef>
                <a:spcPts val="0"/>
              </a:spcBef>
              <a:spcAft>
                <a:spcPts val="0"/>
              </a:spcAft>
              <a:buClr>
                <a:srgbClr val="000000"/>
              </a:buClr>
              <a:buSzPts val="1400"/>
              <a:buFont typeface="Arial"/>
              <a:buNone/>
            </a:pPr>
            <a:r>
              <a:t/>
            </a:r>
            <a:endParaRPr b="0" i="0" sz="500" u="none" cap="none" strike="noStrike">
              <a:solidFill>
                <a:srgbClr val="000000"/>
              </a:solidFill>
              <a:latin typeface="Arial"/>
              <a:ea typeface="Arial"/>
              <a:cs typeface="Arial"/>
              <a:sym typeface="Arial"/>
            </a:endParaRPr>
          </a:p>
          <a:p>
            <a:pPr indent="0" lvl="0" marL="457200" marR="0" rtl="0" algn="l">
              <a:lnSpc>
                <a:spcPct val="115000"/>
              </a:lnSpc>
              <a:spcBef>
                <a:spcPts val="0"/>
              </a:spcBef>
              <a:spcAft>
                <a:spcPts val="0"/>
              </a:spcAft>
              <a:buClr>
                <a:srgbClr val="000000"/>
              </a:buClr>
              <a:buSzPts val="1400"/>
              <a:buFont typeface="Arial"/>
              <a:buNone/>
            </a:pPr>
            <a:r>
              <a:t/>
            </a:r>
            <a:endParaRPr b="0" i="0" sz="5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t/>
            </a:r>
            <a:endParaRPr b="0"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500" u="none" cap="none" strike="noStrike">
              <a:solidFill>
                <a:srgbClr val="000000"/>
              </a:solidFill>
              <a:latin typeface="Lato"/>
              <a:ea typeface="Lato"/>
              <a:cs typeface="Lato"/>
              <a:sym typeface="Lato"/>
            </a:endParaRPr>
          </a:p>
        </p:txBody>
      </p:sp>
      <p:pic>
        <p:nvPicPr>
          <p:cNvPr id="253" name="Google Shape;253;g297dfd45cb0_0_9"/>
          <p:cNvPicPr preferRelativeResize="0"/>
          <p:nvPr/>
        </p:nvPicPr>
        <p:blipFill>
          <a:blip r:embed="rId3">
            <a:alphaModFix/>
          </a:blip>
          <a:stretch>
            <a:fillRect/>
          </a:stretch>
        </p:blipFill>
        <p:spPr>
          <a:xfrm>
            <a:off x="431863" y="2239325"/>
            <a:ext cx="5131935" cy="3848951"/>
          </a:xfrm>
          <a:prstGeom prst="rect">
            <a:avLst/>
          </a:prstGeom>
          <a:noFill/>
          <a:ln>
            <a:noFill/>
          </a:ln>
        </p:spPr>
      </p:pic>
      <p:pic>
        <p:nvPicPr>
          <p:cNvPr id="254" name="Google Shape;254;g297dfd45cb0_0_9"/>
          <p:cNvPicPr preferRelativeResize="0"/>
          <p:nvPr/>
        </p:nvPicPr>
        <p:blipFill>
          <a:blip r:embed="rId4">
            <a:alphaModFix/>
          </a:blip>
          <a:stretch>
            <a:fillRect/>
          </a:stretch>
        </p:blipFill>
        <p:spPr>
          <a:xfrm>
            <a:off x="5716197" y="2239325"/>
            <a:ext cx="2839728" cy="3848950"/>
          </a:xfrm>
          <a:prstGeom prst="rect">
            <a:avLst/>
          </a:prstGeom>
          <a:noFill/>
          <a:ln>
            <a:noFill/>
          </a:ln>
        </p:spPr>
      </p:pic>
      <p:sp>
        <p:nvSpPr>
          <p:cNvPr id="255" name="Google Shape;255;g297dfd45cb0_0_9"/>
          <p:cNvSpPr txBox="1"/>
          <p:nvPr/>
        </p:nvSpPr>
        <p:spPr>
          <a:xfrm>
            <a:off x="2208050" y="6138425"/>
            <a:ext cx="6669300" cy="585000"/>
          </a:xfrm>
          <a:prstGeom prst="rect">
            <a:avLst/>
          </a:prstGeom>
          <a:solidFill>
            <a:srgbClr val="81C94C"/>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CA" sz="2600">
                <a:solidFill>
                  <a:schemeClr val="dk1"/>
                </a:solidFill>
                <a:latin typeface="Calibri"/>
                <a:ea typeface="Calibri"/>
                <a:cs typeface="Calibri"/>
                <a:sym typeface="Calibri"/>
              </a:rPr>
              <a:t>Thank you KTS Trail Crew, Volunteers and KNPS!</a:t>
            </a:r>
            <a:endParaRPr sz="26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59" name="Shape 259"/>
        <p:cNvGrpSpPr/>
        <p:nvPr/>
      </p:nvGrpSpPr>
      <p:grpSpPr>
        <a:xfrm>
          <a:off x="0" y="0"/>
          <a:ext cx="0" cy="0"/>
          <a:chOff x="0" y="0"/>
          <a:chExt cx="0" cy="0"/>
        </a:xfrm>
      </p:grpSpPr>
      <p:sp>
        <p:nvSpPr>
          <p:cNvPr id="260" name="Google Shape;260;g297dfd45cb0_0_20"/>
          <p:cNvSpPr txBox="1"/>
          <p:nvPr>
            <p:ph type="title"/>
          </p:nvPr>
        </p:nvSpPr>
        <p:spPr>
          <a:xfrm>
            <a:off x="110450" y="164467"/>
            <a:ext cx="8766900" cy="20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3600"/>
              <a:buNone/>
            </a:pPr>
            <a:r>
              <a:rPr lang="en-CA"/>
              <a:t>Bootleg Refurbish</a:t>
            </a:r>
            <a:endParaRPr/>
          </a:p>
          <a:p>
            <a:pPr indent="0" lvl="0" marL="0" rtl="0" algn="r">
              <a:lnSpc>
                <a:spcPct val="100000"/>
              </a:lnSpc>
              <a:spcBef>
                <a:spcPts val="0"/>
              </a:spcBef>
              <a:spcAft>
                <a:spcPts val="0"/>
              </a:spcAft>
              <a:buSzPts val="3600"/>
              <a:buNone/>
            </a:pPr>
            <a:r>
              <a:t/>
            </a:r>
            <a:endParaRPr sz="2800"/>
          </a:p>
        </p:txBody>
      </p:sp>
      <p:sp>
        <p:nvSpPr>
          <p:cNvPr id="261" name="Google Shape;261;g297dfd45cb0_0_20"/>
          <p:cNvSpPr txBox="1"/>
          <p:nvPr/>
        </p:nvSpPr>
        <p:spPr>
          <a:xfrm>
            <a:off x="839750" y="2239333"/>
            <a:ext cx="7321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sp>
        <p:nvSpPr>
          <p:cNvPr id="262" name="Google Shape;262;g297dfd45cb0_0_20"/>
          <p:cNvSpPr txBox="1"/>
          <p:nvPr/>
        </p:nvSpPr>
        <p:spPr>
          <a:xfrm>
            <a:off x="532425" y="1681550"/>
            <a:ext cx="7765800" cy="2031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lang="en-CA" sz="1900">
                <a:solidFill>
                  <a:schemeClr val="lt1"/>
                </a:solidFill>
              </a:rPr>
              <a:t>Revitalize high traffic trails - White Lightning, SWATSW, Atlas Shrugged. </a:t>
            </a:r>
            <a:endParaRPr b="1" sz="1900">
              <a:solidFill>
                <a:schemeClr val="lt1"/>
              </a:solidFill>
            </a:endParaRPr>
          </a:p>
          <a:p>
            <a:pPr indent="0" lvl="0" marL="0" marR="0" rtl="0" algn="l">
              <a:lnSpc>
                <a:spcPct val="115000"/>
              </a:lnSpc>
              <a:spcBef>
                <a:spcPts val="0"/>
              </a:spcBef>
              <a:spcAft>
                <a:spcPts val="0"/>
              </a:spcAft>
              <a:buClr>
                <a:srgbClr val="000000"/>
              </a:buClr>
              <a:buSzPts val="1800"/>
              <a:buFont typeface="Arial"/>
              <a:buNone/>
            </a:pPr>
            <a:r>
              <a:t/>
            </a:r>
            <a:endParaRPr b="1" sz="1900">
              <a:solidFill>
                <a:schemeClr val="lt1"/>
              </a:solidFill>
            </a:endParaRPr>
          </a:p>
          <a:p>
            <a:pPr indent="0" lvl="0" marL="0" marR="0" rtl="0" algn="l">
              <a:lnSpc>
                <a:spcPct val="115000"/>
              </a:lnSpc>
              <a:spcBef>
                <a:spcPts val="0"/>
              </a:spcBef>
              <a:spcAft>
                <a:spcPts val="0"/>
              </a:spcAft>
              <a:buClr>
                <a:srgbClr val="000000"/>
              </a:buClr>
              <a:buSzPts val="1800"/>
              <a:buFont typeface="Arial"/>
              <a:buNone/>
            </a:pPr>
            <a:r>
              <a:t/>
            </a:r>
            <a:endParaRPr b="1" sz="1900">
              <a:solidFill>
                <a:schemeClr val="lt1"/>
              </a:solidFill>
            </a:endParaRPr>
          </a:p>
          <a:p>
            <a:pPr indent="0" lvl="0" marL="914400" marR="0" rtl="0" algn="l">
              <a:lnSpc>
                <a:spcPct val="115000"/>
              </a:lnSpc>
              <a:spcBef>
                <a:spcPts val="0"/>
              </a:spcBef>
              <a:spcAft>
                <a:spcPts val="0"/>
              </a:spcAft>
              <a:buClr>
                <a:srgbClr val="000000"/>
              </a:buClr>
              <a:buSzPts val="1800"/>
              <a:buFont typeface="Arial"/>
              <a:buNone/>
            </a:pPr>
            <a:r>
              <a:t/>
            </a:r>
            <a:endParaRPr b="0" i="0" sz="900" u="none" cap="none" strike="noStrike">
              <a:solidFill>
                <a:schemeClr val="lt2"/>
              </a:solidFill>
              <a:latin typeface="Arial"/>
              <a:ea typeface="Arial"/>
              <a:cs typeface="Arial"/>
              <a:sym typeface="Arial"/>
            </a:endParaRPr>
          </a:p>
          <a:p>
            <a:pPr indent="0" lvl="0" marL="914400" marR="0" rtl="0" algn="l">
              <a:lnSpc>
                <a:spcPct val="115000"/>
              </a:lnSpc>
              <a:spcBef>
                <a:spcPts val="0"/>
              </a:spcBef>
              <a:spcAft>
                <a:spcPts val="0"/>
              </a:spcAft>
              <a:buClr>
                <a:srgbClr val="000000"/>
              </a:buClr>
              <a:buSzPts val="1400"/>
              <a:buFont typeface="Arial"/>
              <a:buNone/>
            </a:pPr>
            <a:r>
              <a:t/>
            </a:r>
            <a:endParaRPr b="0" i="0" sz="500" u="none" cap="none" strike="noStrike">
              <a:solidFill>
                <a:srgbClr val="000000"/>
              </a:solidFill>
              <a:latin typeface="Arial"/>
              <a:ea typeface="Arial"/>
              <a:cs typeface="Arial"/>
              <a:sym typeface="Arial"/>
            </a:endParaRPr>
          </a:p>
          <a:p>
            <a:pPr indent="0" lvl="0" marL="457200" marR="0" rtl="0" algn="l">
              <a:lnSpc>
                <a:spcPct val="115000"/>
              </a:lnSpc>
              <a:spcBef>
                <a:spcPts val="0"/>
              </a:spcBef>
              <a:spcAft>
                <a:spcPts val="0"/>
              </a:spcAft>
              <a:buClr>
                <a:srgbClr val="000000"/>
              </a:buClr>
              <a:buSzPts val="1400"/>
              <a:buFont typeface="Arial"/>
              <a:buNone/>
            </a:pPr>
            <a:r>
              <a:t/>
            </a:r>
            <a:endParaRPr b="0" i="0" sz="5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t/>
            </a:r>
            <a:endParaRPr b="0"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500" u="none" cap="none" strike="noStrike">
              <a:solidFill>
                <a:srgbClr val="000000"/>
              </a:solidFill>
              <a:latin typeface="Lato"/>
              <a:ea typeface="Lato"/>
              <a:cs typeface="Lato"/>
              <a:sym typeface="Lato"/>
            </a:endParaRPr>
          </a:p>
        </p:txBody>
      </p:sp>
      <p:pic>
        <p:nvPicPr>
          <p:cNvPr id="263" name="Google Shape;263;g297dfd45cb0_0_20"/>
          <p:cNvPicPr preferRelativeResize="0"/>
          <p:nvPr/>
        </p:nvPicPr>
        <p:blipFill>
          <a:blip r:embed="rId3">
            <a:alphaModFix/>
          </a:blip>
          <a:stretch>
            <a:fillRect/>
          </a:stretch>
        </p:blipFill>
        <p:spPr>
          <a:xfrm>
            <a:off x="643150" y="2557150"/>
            <a:ext cx="4919956" cy="3689975"/>
          </a:xfrm>
          <a:prstGeom prst="rect">
            <a:avLst/>
          </a:prstGeom>
          <a:noFill/>
          <a:ln>
            <a:noFill/>
          </a:ln>
        </p:spPr>
      </p:pic>
      <p:pic>
        <p:nvPicPr>
          <p:cNvPr id="264" name="Google Shape;264;g297dfd45cb0_0_20"/>
          <p:cNvPicPr preferRelativeResize="0"/>
          <p:nvPr/>
        </p:nvPicPr>
        <p:blipFill rotWithShape="1">
          <a:blip r:embed="rId4">
            <a:alphaModFix/>
          </a:blip>
          <a:srcRect b="14627" l="0" r="0" t="6644"/>
          <a:stretch/>
        </p:blipFill>
        <p:spPr>
          <a:xfrm>
            <a:off x="5928650" y="2557150"/>
            <a:ext cx="2478126" cy="3689976"/>
          </a:xfrm>
          <a:prstGeom prst="rect">
            <a:avLst/>
          </a:prstGeom>
          <a:noFill/>
          <a:ln>
            <a:noFill/>
          </a:ln>
        </p:spPr>
      </p:pic>
      <p:sp>
        <p:nvSpPr>
          <p:cNvPr id="265" name="Google Shape;265;g297dfd45cb0_0_20"/>
          <p:cNvSpPr txBox="1"/>
          <p:nvPr/>
        </p:nvSpPr>
        <p:spPr>
          <a:xfrm>
            <a:off x="3334625" y="6178475"/>
            <a:ext cx="4661400" cy="585000"/>
          </a:xfrm>
          <a:prstGeom prst="rect">
            <a:avLst/>
          </a:prstGeom>
          <a:solidFill>
            <a:srgbClr val="81C94C"/>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CA" sz="2600">
                <a:solidFill>
                  <a:schemeClr val="dk1"/>
                </a:solidFill>
                <a:latin typeface="Calibri"/>
                <a:ea typeface="Calibri"/>
                <a:cs typeface="Calibri"/>
                <a:sym typeface="Calibri"/>
              </a:rPr>
              <a:t>Thank you CBT &amp; Munnin Trails!</a:t>
            </a:r>
            <a:endParaRPr sz="26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69" name="Shape 269"/>
        <p:cNvGrpSpPr/>
        <p:nvPr/>
      </p:nvGrpSpPr>
      <p:grpSpPr>
        <a:xfrm>
          <a:off x="0" y="0"/>
          <a:ext cx="0" cy="0"/>
          <a:chOff x="0" y="0"/>
          <a:chExt cx="0" cy="0"/>
        </a:xfrm>
      </p:grpSpPr>
      <p:sp>
        <p:nvSpPr>
          <p:cNvPr id="270" name="Google Shape;270;g297dfd45cb0_0_43"/>
          <p:cNvSpPr txBox="1"/>
          <p:nvPr>
            <p:ph type="title"/>
          </p:nvPr>
        </p:nvSpPr>
        <p:spPr>
          <a:xfrm>
            <a:off x="110450" y="164467"/>
            <a:ext cx="8766900" cy="20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3600"/>
              <a:buNone/>
            </a:pPr>
            <a:r>
              <a:rPr lang="en-CA"/>
              <a:t>Lois Creek Powerline Reroute</a:t>
            </a:r>
            <a:endParaRPr/>
          </a:p>
          <a:p>
            <a:pPr indent="0" lvl="0" marL="0" rtl="0" algn="r">
              <a:lnSpc>
                <a:spcPct val="100000"/>
              </a:lnSpc>
              <a:spcBef>
                <a:spcPts val="0"/>
              </a:spcBef>
              <a:spcAft>
                <a:spcPts val="0"/>
              </a:spcAft>
              <a:buSzPts val="3600"/>
              <a:buNone/>
            </a:pPr>
            <a:r>
              <a:t/>
            </a:r>
            <a:endParaRPr sz="2800"/>
          </a:p>
        </p:txBody>
      </p:sp>
      <p:sp>
        <p:nvSpPr>
          <p:cNvPr id="271" name="Google Shape;271;g297dfd45cb0_0_43"/>
          <p:cNvSpPr txBox="1"/>
          <p:nvPr/>
        </p:nvSpPr>
        <p:spPr>
          <a:xfrm>
            <a:off x="839750" y="2239333"/>
            <a:ext cx="7321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sp>
        <p:nvSpPr>
          <p:cNvPr id="272" name="Google Shape;272;g297dfd45cb0_0_43"/>
          <p:cNvSpPr txBox="1"/>
          <p:nvPr/>
        </p:nvSpPr>
        <p:spPr>
          <a:xfrm>
            <a:off x="532425" y="1681550"/>
            <a:ext cx="7765800" cy="1359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t/>
            </a:r>
            <a:endParaRPr b="1" sz="1900">
              <a:solidFill>
                <a:schemeClr val="lt1"/>
              </a:solidFill>
            </a:endParaRPr>
          </a:p>
          <a:p>
            <a:pPr indent="0" lvl="0" marL="0" marR="0" rtl="0" algn="l">
              <a:lnSpc>
                <a:spcPct val="115000"/>
              </a:lnSpc>
              <a:spcBef>
                <a:spcPts val="0"/>
              </a:spcBef>
              <a:spcAft>
                <a:spcPts val="0"/>
              </a:spcAft>
              <a:buClr>
                <a:srgbClr val="000000"/>
              </a:buClr>
              <a:buSzPts val="1800"/>
              <a:buFont typeface="Arial"/>
              <a:buNone/>
            </a:pPr>
            <a:r>
              <a:t/>
            </a:r>
            <a:endParaRPr b="1" sz="1900">
              <a:solidFill>
                <a:schemeClr val="lt1"/>
              </a:solidFill>
            </a:endParaRPr>
          </a:p>
          <a:p>
            <a:pPr indent="0" lvl="0" marL="914400" marR="0" rtl="0" algn="l">
              <a:lnSpc>
                <a:spcPct val="115000"/>
              </a:lnSpc>
              <a:spcBef>
                <a:spcPts val="0"/>
              </a:spcBef>
              <a:spcAft>
                <a:spcPts val="0"/>
              </a:spcAft>
              <a:buClr>
                <a:srgbClr val="000000"/>
              </a:buClr>
              <a:buSzPts val="1800"/>
              <a:buFont typeface="Arial"/>
              <a:buNone/>
            </a:pPr>
            <a:r>
              <a:t/>
            </a:r>
            <a:endParaRPr b="0" i="0" sz="900" u="none" cap="none" strike="noStrike">
              <a:solidFill>
                <a:schemeClr val="lt2"/>
              </a:solidFill>
              <a:latin typeface="Arial"/>
              <a:ea typeface="Arial"/>
              <a:cs typeface="Arial"/>
              <a:sym typeface="Arial"/>
            </a:endParaRPr>
          </a:p>
          <a:p>
            <a:pPr indent="0" lvl="0" marL="914400" marR="0" rtl="0" algn="l">
              <a:lnSpc>
                <a:spcPct val="115000"/>
              </a:lnSpc>
              <a:spcBef>
                <a:spcPts val="0"/>
              </a:spcBef>
              <a:spcAft>
                <a:spcPts val="0"/>
              </a:spcAft>
              <a:buClr>
                <a:srgbClr val="000000"/>
              </a:buClr>
              <a:buSzPts val="1400"/>
              <a:buFont typeface="Arial"/>
              <a:buNone/>
            </a:pPr>
            <a:r>
              <a:t/>
            </a:r>
            <a:endParaRPr b="0" i="0" sz="500" u="none" cap="none" strike="noStrike">
              <a:solidFill>
                <a:srgbClr val="000000"/>
              </a:solidFill>
              <a:latin typeface="Arial"/>
              <a:ea typeface="Arial"/>
              <a:cs typeface="Arial"/>
              <a:sym typeface="Arial"/>
            </a:endParaRPr>
          </a:p>
          <a:p>
            <a:pPr indent="0" lvl="0" marL="457200" marR="0" rtl="0" algn="l">
              <a:lnSpc>
                <a:spcPct val="115000"/>
              </a:lnSpc>
              <a:spcBef>
                <a:spcPts val="0"/>
              </a:spcBef>
              <a:spcAft>
                <a:spcPts val="0"/>
              </a:spcAft>
              <a:buClr>
                <a:srgbClr val="000000"/>
              </a:buClr>
              <a:buSzPts val="1400"/>
              <a:buFont typeface="Arial"/>
              <a:buNone/>
            </a:pPr>
            <a:r>
              <a:t/>
            </a:r>
            <a:endParaRPr b="0" i="0" sz="5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t/>
            </a:r>
            <a:endParaRPr b="0"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500" u="none" cap="none" strike="noStrike">
              <a:solidFill>
                <a:srgbClr val="000000"/>
              </a:solidFill>
              <a:latin typeface="Lato"/>
              <a:ea typeface="Lato"/>
              <a:cs typeface="Lato"/>
              <a:sym typeface="Lato"/>
            </a:endParaRPr>
          </a:p>
        </p:txBody>
      </p:sp>
      <p:pic>
        <p:nvPicPr>
          <p:cNvPr id="273" name="Google Shape;273;g297dfd45cb0_0_43"/>
          <p:cNvPicPr preferRelativeResize="0"/>
          <p:nvPr/>
        </p:nvPicPr>
        <p:blipFill>
          <a:blip r:embed="rId3">
            <a:alphaModFix/>
          </a:blip>
          <a:stretch>
            <a:fillRect/>
          </a:stretch>
        </p:blipFill>
        <p:spPr>
          <a:xfrm>
            <a:off x="228600" y="1733275"/>
            <a:ext cx="2634486" cy="3512648"/>
          </a:xfrm>
          <a:prstGeom prst="rect">
            <a:avLst/>
          </a:prstGeom>
          <a:noFill/>
          <a:ln>
            <a:noFill/>
          </a:ln>
        </p:spPr>
      </p:pic>
      <p:pic>
        <p:nvPicPr>
          <p:cNvPr id="274" name="Google Shape;274;g297dfd45cb0_0_43"/>
          <p:cNvPicPr preferRelativeResize="0"/>
          <p:nvPr/>
        </p:nvPicPr>
        <p:blipFill rotWithShape="1">
          <a:blip r:embed="rId4">
            <a:alphaModFix/>
          </a:blip>
          <a:srcRect b="23250" l="0" r="0" t="17286"/>
          <a:stretch/>
        </p:blipFill>
        <p:spPr>
          <a:xfrm>
            <a:off x="1378925" y="4681075"/>
            <a:ext cx="1975876" cy="2088852"/>
          </a:xfrm>
          <a:prstGeom prst="rect">
            <a:avLst/>
          </a:prstGeom>
          <a:noFill/>
          <a:ln>
            <a:noFill/>
          </a:ln>
        </p:spPr>
      </p:pic>
      <p:pic>
        <p:nvPicPr>
          <p:cNvPr id="275" name="Google Shape;275;g297dfd45cb0_0_43"/>
          <p:cNvPicPr preferRelativeResize="0"/>
          <p:nvPr/>
        </p:nvPicPr>
        <p:blipFill>
          <a:blip r:embed="rId5">
            <a:alphaModFix/>
          </a:blip>
          <a:stretch>
            <a:fillRect/>
          </a:stretch>
        </p:blipFill>
        <p:spPr>
          <a:xfrm>
            <a:off x="3254750" y="2365950"/>
            <a:ext cx="2634486" cy="3512648"/>
          </a:xfrm>
          <a:prstGeom prst="rect">
            <a:avLst/>
          </a:prstGeom>
          <a:noFill/>
          <a:ln>
            <a:noFill/>
          </a:ln>
        </p:spPr>
      </p:pic>
      <p:pic>
        <p:nvPicPr>
          <p:cNvPr id="276" name="Google Shape;276;g297dfd45cb0_0_43"/>
          <p:cNvPicPr preferRelativeResize="0"/>
          <p:nvPr/>
        </p:nvPicPr>
        <p:blipFill rotWithShape="1">
          <a:blip r:embed="rId6">
            <a:alphaModFix/>
          </a:blip>
          <a:srcRect b="24129" l="11143" r="11143" t="6790"/>
          <a:stretch/>
        </p:blipFill>
        <p:spPr>
          <a:xfrm>
            <a:off x="6064775" y="2916175"/>
            <a:ext cx="2869252" cy="3400724"/>
          </a:xfrm>
          <a:prstGeom prst="rect">
            <a:avLst/>
          </a:prstGeom>
          <a:noFill/>
          <a:ln>
            <a:noFill/>
          </a:ln>
        </p:spPr>
      </p:pic>
      <p:sp>
        <p:nvSpPr>
          <p:cNvPr id="277" name="Google Shape;277;g297dfd45cb0_0_43"/>
          <p:cNvSpPr txBox="1"/>
          <p:nvPr/>
        </p:nvSpPr>
        <p:spPr>
          <a:xfrm>
            <a:off x="2327950" y="1560325"/>
            <a:ext cx="6816900" cy="1062000"/>
          </a:xfrm>
          <a:prstGeom prst="rect">
            <a:avLst/>
          </a:prstGeom>
          <a:solidFill>
            <a:srgbClr val="81C94C"/>
          </a:solid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CA" sz="1900">
                <a:solidFill>
                  <a:schemeClr val="dk1"/>
                </a:solidFill>
                <a:latin typeface="Calibri"/>
                <a:ea typeface="Calibri"/>
                <a:cs typeface="Calibri"/>
                <a:sym typeface="Calibri"/>
              </a:rPr>
              <a:t>Thank you Wildsight, FR Rentals, Volunteers, KTS Trail Crew, Munnin Trails, FOLC, City of Kimberley, REDI Grant, TC Energy, Fernie St Developments,</a:t>
            </a:r>
            <a:endParaRPr sz="19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81" name="Shape 281"/>
        <p:cNvGrpSpPr/>
        <p:nvPr/>
      </p:nvGrpSpPr>
      <p:grpSpPr>
        <a:xfrm>
          <a:off x="0" y="0"/>
          <a:ext cx="0" cy="0"/>
          <a:chOff x="0" y="0"/>
          <a:chExt cx="0" cy="0"/>
        </a:xfrm>
      </p:grpSpPr>
      <p:sp>
        <p:nvSpPr>
          <p:cNvPr id="282" name="Google Shape;282;g297dfd45cb0_0_30"/>
          <p:cNvSpPr txBox="1"/>
          <p:nvPr>
            <p:ph type="title"/>
          </p:nvPr>
        </p:nvSpPr>
        <p:spPr>
          <a:xfrm>
            <a:off x="110450" y="164467"/>
            <a:ext cx="8766900" cy="20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3600"/>
              <a:buNone/>
            </a:pPr>
            <a:r>
              <a:rPr lang="en-CA"/>
              <a:t>Bootleg Green Trail</a:t>
            </a:r>
            <a:endParaRPr/>
          </a:p>
          <a:p>
            <a:pPr indent="0" lvl="0" marL="0" rtl="0" algn="r">
              <a:lnSpc>
                <a:spcPct val="100000"/>
              </a:lnSpc>
              <a:spcBef>
                <a:spcPts val="0"/>
              </a:spcBef>
              <a:spcAft>
                <a:spcPts val="0"/>
              </a:spcAft>
              <a:buSzPts val="3600"/>
              <a:buNone/>
            </a:pPr>
            <a:r>
              <a:t/>
            </a:r>
            <a:endParaRPr sz="2800"/>
          </a:p>
        </p:txBody>
      </p:sp>
      <p:sp>
        <p:nvSpPr>
          <p:cNvPr id="283" name="Google Shape;283;g297dfd45cb0_0_30"/>
          <p:cNvSpPr txBox="1"/>
          <p:nvPr/>
        </p:nvSpPr>
        <p:spPr>
          <a:xfrm>
            <a:off x="839750" y="2239333"/>
            <a:ext cx="7321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sp>
        <p:nvSpPr>
          <p:cNvPr id="284" name="Google Shape;284;g297dfd45cb0_0_30"/>
          <p:cNvSpPr txBox="1"/>
          <p:nvPr/>
        </p:nvSpPr>
        <p:spPr>
          <a:xfrm>
            <a:off x="532425" y="1681550"/>
            <a:ext cx="7765800" cy="1359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t/>
            </a:r>
            <a:endParaRPr b="1" sz="1900">
              <a:solidFill>
                <a:schemeClr val="lt1"/>
              </a:solidFill>
            </a:endParaRPr>
          </a:p>
          <a:p>
            <a:pPr indent="0" lvl="0" marL="0" marR="0" rtl="0" algn="l">
              <a:lnSpc>
                <a:spcPct val="115000"/>
              </a:lnSpc>
              <a:spcBef>
                <a:spcPts val="0"/>
              </a:spcBef>
              <a:spcAft>
                <a:spcPts val="0"/>
              </a:spcAft>
              <a:buClr>
                <a:srgbClr val="000000"/>
              </a:buClr>
              <a:buSzPts val="1800"/>
              <a:buFont typeface="Arial"/>
              <a:buNone/>
            </a:pPr>
            <a:r>
              <a:t/>
            </a:r>
            <a:endParaRPr b="1" sz="1900">
              <a:solidFill>
                <a:schemeClr val="lt1"/>
              </a:solidFill>
            </a:endParaRPr>
          </a:p>
          <a:p>
            <a:pPr indent="0" lvl="0" marL="914400" marR="0" rtl="0" algn="l">
              <a:lnSpc>
                <a:spcPct val="115000"/>
              </a:lnSpc>
              <a:spcBef>
                <a:spcPts val="0"/>
              </a:spcBef>
              <a:spcAft>
                <a:spcPts val="0"/>
              </a:spcAft>
              <a:buClr>
                <a:srgbClr val="000000"/>
              </a:buClr>
              <a:buSzPts val="1800"/>
              <a:buFont typeface="Arial"/>
              <a:buNone/>
            </a:pPr>
            <a:r>
              <a:t/>
            </a:r>
            <a:endParaRPr b="0" i="0" sz="900" u="none" cap="none" strike="noStrike">
              <a:solidFill>
                <a:schemeClr val="lt2"/>
              </a:solidFill>
              <a:latin typeface="Arial"/>
              <a:ea typeface="Arial"/>
              <a:cs typeface="Arial"/>
              <a:sym typeface="Arial"/>
            </a:endParaRPr>
          </a:p>
          <a:p>
            <a:pPr indent="0" lvl="0" marL="914400" marR="0" rtl="0" algn="l">
              <a:lnSpc>
                <a:spcPct val="115000"/>
              </a:lnSpc>
              <a:spcBef>
                <a:spcPts val="0"/>
              </a:spcBef>
              <a:spcAft>
                <a:spcPts val="0"/>
              </a:spcAft>
              <a:buClr>
                <a:srgbClr val="000000"/>
              </a:buClr>
              <a:buSzPts val="1400"/>
              <a:buFont typeface="Arial"/>
              <a:buNone/>
            </a:pPr>
            <a:r>
              <a:t/>
            </a:r>
            <a:endParaRPr b="0" i="0" sz="500" u="none" cap="none" strike="noStrike">
              <a:solidFill>
                <a:srgbClr val="000000"/>
              </a:solidFill>
              <a:latin typeface="Arial"/>
              <a:ea typeface="Arial"/>
              <a:cs typeface="Arial"/>
              <a:sym typeface="Arial"/>
            </a:endParaRPr>
          </a:p>
          <a:p>
            <a:pPr indent="0" lvl="0" marL="457200" marR="0" rtl="0" algn="l">
              <a:lnSpc>
                <a:spcPct val="115000"/>
              </a:lnSpc>
              <a:spcBef>
                <a:spcPts val="0"/>
              </a:spcBef>
              <a:spcAft>
                <a:spcPts val="0"/>
              </a:spcAft>
              <a:buClr>
                <a:srgbClr val="000000"/>
              </a:buClr>
              <a:buSzPts val="1400"/>
              <a:buFont typeface="Arial"/>
              <a:buNone/>
            </a:pPr>
            <a:r>
              <a:t/>
            </a:r>
            <a:endParaRPr b="0" i="0" sz="5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t/>
            </a:r>
            <a:endParaRPr b="0"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500" u="none" cap="none" strike="noStrike">
              <a:solidFill>
                <a:srgbClr val="000000"/>
              </a:solidFill>
              <a:latin typeface="Lato"/>
              <a:ea typeface="Lato"/>
              <a:cs typeface="Lato"/>
              <a:sym typeface="Lato"/>
            </a:endParaRPr>
          </a:p>
        </p:txBody>
      </p:sp>
      <p:pic>
        <p:nvPicPr>
          <p:cNvPr id="285" name="Google Shape;285;g297dfd45cb0_0_30"/>
          <p:cNvPicPr preferRelativeResize="0"/>
          <p:nvPr/>
        </p:nvPicPr>
        <p:blipFill>
          <a:blip r:embed="rId3">
            <a:alphaModFix/>
          </a:blip>
          <a:stretch>
            <a:fillRect/>
          </a:stretch>
        </p:blipFill>
        <p:spPr>
          <a:xfrm>
            <a:off x="318500" y="1959750"/>
            <a:ext cx="3277321" cy="4369751"/>
          </a:xfrm>
          <a:prstGeom prst="rect">
            <a:avLst/>
          </a:prstGeom>
          <a:noFill/>
          <a:ln>
            <a:noFill/>
          </a:ln>
        </p:spPr>
      </p:pic>
      <p:pic>
        <p:nvPicPr>
          <p:cNvPr id="286" name="Google Shape;286;g297dfd45cb0_0_30"/>
          <p:cNvPicPr preferRelativeResize="0"/>
          <p:nvPr/>
        </p:nvPicPr>
        <p:blipFill>
          <a:blip r:embed="rId4">
            <a:alphaModFix/>
          </a:blip>
          <a:stretch>
            <a:fillRect/>
          </a:stretch>
        </p:blipFill>
        <p:spPr>
          <a:xfrm>
            <a:off x="3668828" y="1959750"/>
            <a:ext cx="5069649" cy="4369751"/>
          </a:xfrm>
          <a:prstGeom prst="rect">
            <a:avLst/>
          </a:prstGeom>
          <a:noFill/>
          <a:ln>
            <a:noFill/>
          </a:ln>
        </p:spPr>
      </p:pic>
      <p:sp>
        <p:nvSpPr>
          <p:cNvPr id="287" name="Google Shape;287;g297dfd45cb0_0_30"/>
          <p:cNvSpPr txBox="1"/>
          <p:nvPr/>
        </p:nvSpPr>
        <p:spPr>
          <a:xfrm>
            <a:off x="1555750" y="5989725"/>
            <a:ext cx="7321500" cy="677100"/>
          </a:xfrm>
          <a:prstGeom prst="rect">
            <a:avLst/>
          </a:prstGeom>
          <a:solidFill>
            <a:srgbClr val="81C94C"/>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CA" sz="3200">
                <a:solidFill>
                  <a:schemeClr val="dk1"/>
                </a:solidFill>
                <a:latin typeface="Calibri"/>
                <a:ea typeface="Calibri"/>
                <a:cs typeface="Calibri"/>
                <a:sym typeface="Calibri"/>
              </a:rPr>
              <a:t>Thank you Lifetime Outdoors! And RSTBC</a:t>
            </a:r>
            <a:endParaRPr sz="3200">
              <a:solidFill>
                <a:schemeClr val="dk1"/>
              </a:solidFill>
              <a:latin typeface="Calibri"/>
              <a:ea typeface="Calibri"/>
              <a:cs typeface="Calibri"/>
              <a:sym typeface="Calibri"/>
            </a:endParaRPr>
          </a:p>
        </p:txBody>
      </p:sp>
      <p:pic>
        <p:nvPicPr>
          <p:cNvPr id="288" name="Google Shape;288;g297dfd45cb0_0_30"/>
          <p:cNvPicPr preferRelativeResize="0"/>
          <p:nvPr/>
        </p:nvPicPr>
        <p:blipFill>
          <a:blip r:embed="rId5">
            <a:alphaModFix/>
          </a:blip>
          <a:stretch>
            <a:fillRect/>
          </a:stretch>
        </p:blipFill>
        <p:spPr>
          <a:xfrm>
            <a:off x="742713" y="164475"/>
            <a:ext cx="2428875" cy="15430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92" name="Shape 292"/>
        <p:cNvGrpSpPr/>
        <p:nvPr/>
      </p:nvGrpSpPr>
      <p:grpSpPr>
        <a:xfrm>
          <a:off x="0" y="0"/>
          <a:ext cx="0" cy="0"/>
          <a:chOff x="0" y="0"/>
          <a:chExt cx="0" cy="0"/>
        </a:xfrm>
      </p:grpSpPr>
      <p:sp>
        <p:nvSpPr>
          <p:cNvPr id="293" name="Google Shape;293;g297dfd45cb0_0_58"/>
          <p:cNvSpPr txBox="1"/>
          <p:nvPr>
            <p:ph type="title"/>
          </p:nvPr>
        </p:nvSpPr>
        <p:spPr>
          <a:xfrm>
            <a:off x="110450" y="164467"/>
            <a:ext cx="8766900" cy="20247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3600"/>
              <a:buNone/>
            </a:pPr>
            <a:r>
              <a:rPr lang="en-CA"/>
              <a:t>Paved Pathway Planning</a:t>
            </a:r>
            <a:endParaRPr/>
          </a:p>
          <a:p>
            <a:pPr indent="0" lvl="0" marL="0" rtl="0" algn="r">
              <a:lnSpc>
                <a:spcPct val="100000"/>
              </a:lnSpc>
              <a:spcBef>
                <a:spcPts val="0"/>
              </a:spcBef>
              <a:spcAft>
                <a:spcPts val="0"/>
              </a:spcAft>
              <a:buSzPts val="3600"/>
              <a:buNone/>
            </a:pPr>
            <a:r>
              <a:t/>
            </a:r>
            <a:endParaRPr sz="2800"/>
          </a:p>
        </p:txBody>
      </p:sp>
      <p:sp>
        <p:nvSpPr>
          <p:cNvPr id="294" name="Google Shape;294;g297dfd45cb0_0_58"/>
          <p:cNvSpPr txBox="1"/>
          <p:nvPr/>
        </p:nvSpPr>
        <p:spPr>
          <a:xfrm>
            <a:off x="839750" y="2239333"/>
            <a:ext cx="7321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sp>
        <p:nvSpPr>
          <p:cNvPr id="295" name="Google Shape;295;g297dfd45cb0_0_58"/>
          <p:cNvSpPr txBox="1"/>
          <p:nvPr/>
        </p:nvSpPr>
        <p:spPr>
          <a:xfrm>
            <a:off x="5234725" y="2239325"/>
            <a:ext cx="3309300" cy="43860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15000"/>
              </a:lnSpc>
              <a:spcBef>
                <a:spcPts val="0"/>
              </a:spcBef>
              <a:spcAft>
                <a:spcPts val="0"/>
              </a:spcAft>
              <a:buClr>
                <a:schemeClr val="lt1"/>
              </a:buClr>
              <a:buSzPts val="1900"/>
              <a:buChar char="●"/>
            </a:pPr>
            <a:r>
              <a:rPr b="1" lang="en-CA" sz="1900">
                <a:solidFill>
                  <a:schemeClr val="lt1"/>
                </a:solidFill>
              </a:rPr>
              <a:t>Contracted McElhanney to provide preliminary plans</a:t>
            </a:r>
            <a:endParaRPr b="1" sz="1900">
              <a:solidFill>
                <a:schemeClr val="lt1"/>
              </a:solidFill>
            </a:endParaRPr>
          </a:p>
          <a:p>
            <a:pPr indent="0" lvl="0" marL="457200" marR="0" rtl="0" algn="l">
              <a:lnSpc>
                <a:spcPct val="115000"/>
              </a:lnSpc>
              <a:spcBef>
                <a:spcPts val="0"/>
              </a:spcBef>
              <a:spcAft>
                <a:spcPts val="0"/>
              </a:spcAft>
              <a:buNone/>
            </a:pPr>
            <a:r>
              <a:t/>
            </a:r>
            <a:endParaRPr b="1" sz="1900">
              <a:solidFill>
                <a:schemeClr val="lt1"/>
              </a:solidFill>
            </a:endParaRPr>
          </a:p>
          <a:p>
            <a:pPr indent="-349250" lvl="0" marL="457200" marR="0" rtl="0" algn="l">
              <a:lnSpc>
                <a:spcPct val="115000"/>
              </a:lnSpc>
              <a:spcBef>
                <a:spcPts val="0"/>
              </a:spcBef>
              <a:spcAft>
                <a:spcPts val="0"/>
              </a:spcAft>
              <a:buClr>
                <a:schemeClr val="lt1"/>
              </a:buClr>
              <a:buSzPts val="1900"/>
              <a:buChar char="●"/>
            </a:pPr>
            <a:r>
              <a:rPr b="1" lang="en-CA" sz="1900">
                <a:solidFill>
                  <a:schemeClr val="lt1"/>
                </a:solidFill>
              </a:rPr>
              <a:t>Working with TECK, CoK,on Feasibility </a:t>
            </a:r>
            <a:endParaRPr b="1" sz="1900">
              <a:solidFill>
                <a:schemeClr val="lt1"/>
              </a:solidFill>
            </a:endParaRPr>
          </a:p>
          <a:p>
            <a:pPr indent="0" lvl="0" marL="457200" marR="0" rtl="0" algn="l">
              <a:lnSpc>
                <a:spcPct val="115000"/>
              </a:lnSpc>
              <a:spcBef>
                <a:spcPts val="0"/>
              </a:spcBef>
              <a:spcAft>
                <a:spcPts val="0"/>
              </a:spcAft>
              <a:buNone/>
            </a:pPr>
            <a:r>
              <a:t/>
            </a:r>
            <a:endParaRPr b="1" sz="1900">
              <a:solidFill>
                <a:schemeClr val="lt1"/>
              </a:solidFill>
            </a:endParaRPr>
          </a:p>
          <a:p>
            <a:pPr indent="-349250" lvl="0" marL="457200" marR="0" rtl="0" algn="l">
              <a:lnSpc>
                <a:spcPct val="115000"/>
              </a:lnSpc>
              <a:spcBef>
                <a:spcPts val="0"/>
              </a:spcBef>
              <a:spcAft>
                <a:spcPts val="0"/>
              </a:spcAft>
              <a:buClr>
                <a:schemeClr val="lt1"/>
              </a:buClr>
              <a:buSzPts val="1900"/>
              <a:buChar char="●"/>
            </a:pPr>
            <a:r>
              <a:rPr b="1" lang="en-CA" sz="1900">
                <a:solidFill>
                  <a:schemeClr val="lt1"/>
                </a:solidFill>
              </a:rPr>
              <a:t>Thank you Active Transportation Grant and Trans Canada Trail</a:t>
            </a:r>
            <a:endParaRPr b="1" sz="1900">
              <a:solidFill>
                <a:schemeClr val="lt1"/>
              </a:solidFill>
            </a:endParaRPr>
          </a:p>
          <a:p>
            <a:pPr indent="0" lvl="0" marL="0" marR="0" rtl="0" algn="l">
              <a:lnSpc>
                <a:spcPct val="115000"/>
              </a:lnSpc>
              <a:spcBef>
                <a:spcPts val="0"/>
              </a:spcBef>
              <a:spcAft>
                <a:spcPts val="0"/>
              </a:spcAft>
              <a:buClr>
                <a:srgbClr val="000000"/>
              </a:buClr>
              <a:buSzPts val="1800"/>
              <a:buFont typeface="Arial"/>
              <a:buNone/>
            </a:pPr>
            <a:r>
              <a:t/>
            </a:r>
            <a:endParaRPr b="1" sz="1900">
              <a:solidFill>
                <a:schemeClr val="lt1"/>
              </a:solidFill>
            </a:endParaRPr>
          </a:p>
          <a:p>
            <a:pPr indent="0" lvl="0" marL="914400" marR="0" rtl="0" algn="l">
              <a:lnSpc>
                <a:spcPct val="115000"/>
              </a:lnSpc>
              <a:spcBef>
                <a:spcPts val="0"/>
              </a:spcBef>
              <a:spcAft>
                <a:spcPts val="0"/>
              </a:spcAft>
              <a:buClr>
                <a:srgbClr val="000000"/>
              </a:buClr>
              <a:buSzPts val="1800"/>
              <a:buFont typeface="Arial"/>
              <a:buNone/>
            </a:pPr>
            <a:r>
              <a:t/>
            </a:r>
            <a:endParaRPr b="0" i="0" sz="900" u="none" cap="none" strike="noStrike">
              <a:solidFill>
                <a:schemeClr val="lt2"/>
              </a:solidFill>
              <a:latin typeface="Arial"/>
              <a:ea typeface="Arial"/>
              <a:cs typeface="Arial"/>
              <a:sym typeface="Arial"/>
            </a:endParaRPr>
          </a:p>
          <a:p>
            <a:pPr indent="0" lvl="0" marL="914400" marR="0" rtl="0" algn="l">
              <a:lnSpc>
                <a:spcPct val="115000"/>
              </a:lnSpc>
              <a:spcBef>
                <a:spcPts val="0"/>
              </a:spcBef>
              <a:spcAft>
                <a:spcPts val="0"/>
              </a:spcAft>
              <a:buClr>
                <a:srgbClr val="000000"/>
              </a:buClr>
              <a:buSzPts val="1400"/>
              <a:buFont typeface="Arial"/>
              <a:buNone/>
            </a:pPr>
            <a:r>
              <a:t/>
            </a:r>
            <a:endParaRPr b="0" i="0" sz="500" u="none" cap="none" strike="noStrike">
              <a:solidFill>
                <a:srgbClr val="000000"/>
              </a:solidFill>
              <a:latin typeface="Arial"/>
              <a:ea typeface="Arial"/>
              <a:cs typeface="Arial"/>
              <a:sym typeface="Arial"/>
            </a:endParaRPr>
          </a:p>
          <a:p>
            <a:pPr indent="0" lvl="0" marL="457200" marR="0" rtl="0" algn="l">
              <a:lnSpc>
                <a:spcPct val="115000"/>
              </a:lnSpc>
              <a:spcBef>
                <a:spcPts val="0"/>
              </a:spcBef>
              <a:spcAft>
                <a:spcPts val="0"/>
              </a:spcAft>
              <a:buClr>
                <a:srgbClr val="000000"/>
              </a:buClr>
              <a:buSzPts val="1400"/>
              <a:buFont typeface="Arial"/>
              <a:buNone/>
            </a:pPr>
            <a:r>
              <a:t/>
            </a:r>
            <a:endParaRPr b="0" i="0" sz="5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400"/>
              <a:buFont typeface="Arial"/>
              <a:buNone/>
            </a:pPr>
            <a:r>
              <a:t/>
            </a:r>
            <a:endParaRPr b="0" i="0" sz="5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500" u="none" cap="none" strike="noStrike">
              <a:solidFill>
                <a:srgbClr val="000000"/>
              </a:solidFill>
              <a:latin typeface="Lato"/>
              <a:ea typeface="Lato"/>
              <a:cs typeface="Lato"/>
              <a:sym typeface="Lato"/>
            </a:endParaRPr>
          </a:p>
        </p:txBody>
      </p:sp>
      <p:pic>
        <p:nvPicPr>
          <p:cNvPr id="296" name="Google Shape;296;g297dfd45cb0_0_58"/>
          <p:cNvPicPr preferRelativeResize="0"/>
          <p:nvPr/>
        </p:nvPicPr>
        <p:blipFill>
          <a:blip r:embed="rId3">
            <a:alphaModFix/>
          </a:blip>
          <a:stretch>
            <a:fillRect/>
          </a:stretch>
        </p:blipFill>
        <p:spPr>
          <a:xfrm>
            <a:off x="532425" y="2189175"/>
            <a:ext cx="4464141" cy="35126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22"/>
          <p:cNvSpPr txBox="1"/>
          <p:nvPr>
            <p:ph type="title"/>
          </p:nvPr>
        </p:nvSpPr>
        <p:spPr>
          <a:xfrm>
            <a:off x="457194" y="83703"/>
            <a:ext cx="8229600" cy="1252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500"/>
              <a:buNone/>
            </a:pPr>
            <a:r>
              <a:rPr lang="en-CA" sz="4300"/>
              <a:t>THE LIST - 2023</a:t>
            </a:r>
            <a:endParaRPr sz="4300"/>
          </a:p>
        </p:txBody>
      </p:sp>
      <p:sp>
        <p:nvSpPr>
          <p:cNvPr id="303" name="Google Shape;303;p22"/>
          <p:cNvSpPr txBox="1"/>
          <p:nvPr/>
        </p:nvSpPr>
        <p:spPr>
          <a:xfrm>
            <a:off x="6238275" y="1431525"/>
            <a:ext cx="2815200" cy="44691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2000"/>
              <a:buFont typeface="Arial"/>
              <a:buNone/>
            </a:pPr>
            <a:r>
              <a:rPr b="1" i="0" lang="en-CA" sz="2000" u="none" cap="none" strike="noStrike">
                <a:solidFill>
                  <a:schemeClr val="dk1"/>
                </a:solidFill>
                <a:latin typeface="Arial"/>
                <a:ea typeface="Arial"/>
                <a:cs typeface="Arial"/>
                <a:sym typeface="Arial"/>
              </a:rPr>
              <a:t>TRAILS</a:t>
            </a:r>
            <a:endParaRPr b="1" i="0" sz="20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2000"/>
              <a:buFont typeface="Arial"/>
              <a:buNone/>
            </a:pPr>
            <a:r>
              <a:rPr b="1" i="0" lang="en-CA" sz="2000" u="none" cap="none" strike="noStrike">
                <a:solidFill>
                  <a:schemeClr val="dk1"/>
                </a:solidFill>
                <a:latin typeface="Arial"/>
                <a:ea typeface="Arial"/>
                <a:cs typeface="Arial"/>
                <a:sym typeface="Arial"/>
              </a:rPr>
              <a:t>WE FIXED</a:t>
            </a:r>
            <a:endParaRPr b="1" i="0" sz="12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chemeClr val="dk1"/>
              </a:buClr>
              <a:buSzPts val="1100"/>
              <a:buFont typeface="Arial"/>
              <a:buNone/>
            </a:pPr>
            <a:r>
              <a:t/>
            </a:r>
            <a:endParaRPr b="1" i="0" sz="12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chemeClr val="dk1"/>
              </a:buClr>
              <a:buSzPts val="1100"/>
              <a:buFont typeface="Arial"/>
              <a:buNone/>
            </a:pPr>
            <a:r>
              <a:t/>
            </a:r>
            <a:endParaRPr b="1" i="0" sz="12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chemeClr val="dk1"/>
              </a:buClr>
              <a:buSzPts val="1100"/>
              <a:buFont typeface="Arial"/>
              <a:buNone/>
            </a:pPr>
            <a:r>
              <a:rPr b="1" i="0" lang="en-CA" sz="1500" u="none" cap="none" strike="noStrike">
                <a:solidFill>
                  <a:schemeClr val="dk1"/>
                </a:solidFill>
                <a:latin typeface="Arial"/>
                <a:ea typeface="Arial"/>
                <a:cs typeface="Arial"/>
                <a:sym typeface="Arial"/>
              </a:rPr>
              <a:t>✅</a:t>
            </a:r>
            <a:endParaRPr b="1" i="0" sz="20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500"/>
              <a:buFont typeface="Arial"/>
              <a:buNone/>
            </a:pPr>
            <a:r>
              <a:t/>
            </a:r>
            <a:endParaRPr b="0" i="0" sz="15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500"/>
              <a:buFont typeface="Arial"/>
              <a:buNone/>
            </a:pPr>
            <a:r>
              <a:rPr lang="en-CA" sz="1500">
                <a:solidFill>
                  <a:schemeClr val="dk1"/>
                </a:solidFill>
              </a:rPr>
              <a:t>Eimers </a:t>
            </a:r>
            <a:r>
              <a:rPr b="0" i="0" lang="en-CA" sz="1500" u="none" cap="none" strike="noStrike">
                <a:solidFill>
                  <a:schemeClr val="dk1"/>
                </a:solidFill>
                <a:latin typeface="Arial"/>
                <a:ea typeface="Arial"/>
                <a:cs typeface="Arial"/>
                <a:sym typeface="Arial"/>
              </a:rPr>
              <a:t>Ridge, Trickledown, Romantic Ridge</a:t>
            </a:r>
            <a:r>
              <a:rPr lang="en-CA" sz="1500">
                <a:solidFill>
                  <a:schemeClr val="dk1"/>
                </a:solidFill>
              </a:rPr>
              <a:t>, Edge, Home Run, Apache, </a:t>
            </a:r>
            <a:r>
              <a:rPr b="0" i="0" lang="en-CA" sz="1500" u="none" cap="none" strike="noStrike">
                <a:solidFill>
                  <a:schemeClr val="dk1"/>
                </a:solidFill>
                <a:latin typeface="Arial"/>
                <a:ea typeface="Arial"/>
                <a:cs typeface="Arial"/>
                <a:sym typeface="Arial"/>
              </a:rPr>
              <a:t>Mussers, </a:t>
            </a:r>
            <a:r>
              <a:rPr lang="en-CA" sz="1500">
                <a:solidFill>
                  <a:schemeClr val="dk1"/>
                </a:solidFill>
              </a:rPr>
              <a:t>Chute, </a:t>
            </a:r>
            <a:r>
              <a:rPr b="0" i="0" lang="en-CA" sz="1500" u="none" cap="none" strike="noStrike">
                <a:solidFill>
                  <a:schemeClr val="dk1"/>
                </a:solidFill>
                <a:latin typeface="Arial"/>
                <a:ea typeface="Arial"/>
                <a:cs typeface="Arial"/>
                <a:sym typeface="Arial"/>
              </a:rPr>
              <a:t>Snow White, Unicorn Hunting, Pinch&amp;Roll, S</a:t>
            </a:r>
            <a:r>
              <a:rPr lang="en-CA" sz="1500">
                <a:solidFill>
                  <a:schemeClr val="dk1"/>
                </a:solidFill>
              </a:rPr>
              <a:t>neaking Cougar, Duck Pond, </a:t>
            </a:r>
            <a:r>
              <a:rPr b="0" i="0" lang="en-CA" sz="1500" u="none" cap="none" strike="noStrike">
                <a:solidFill>
                  <a:schemeClr val="dk1"/>
                </a:solidFill>
                <a:latin typeface="Arial"/>
                <a:ea typeface="Arial"/>
                <a:cs typeface="Arial"/>
                <a:sym typeface="Arial"/>
              </a:rPr>
              <a:t>Atlas Shrugged, Pyramid Creek, RoundTheMountain,, Shapeshifter, Thunder Turkey</a:t>
            </a:r>
            <a:endParaRPr b="0" i="0" sz="1500" u="none" cap="none" strike="noStrike">
              <a:solidFill>
                <a:schemeClr val="dk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Calibri"/>
              <a:ea typeface="Calibri"/>
              <a:cs typeface="Calibri"/>
              <a:sym typeface="Calibri"/>
            </a:endParaRPr>
          </a:p>
        </p:txBody>
      </p:sp>
      <p:cxnSp>
        <p:nvCxnSpPr>
          <p:cNvPr id="304" name="Google Shape;304;p22"/>
          <p:cNvCxnSpPr/>
          <p:nvPr/>
        </p:nvCxnSpPr>
        <p:spPr>
          <a:xfrm>
            <a:off x="3056000" y="3136875"/>
            <a:ext cx="0" cy="2426700"/>
          </a:xfrm>
          <a:prstGeom prst="straightConnector1">
            <a:avLst/>
          </a:prstGeom>
          <a:noFill/>
          <a:ln cap="flat" cmpd="sng" w="9525">
            <a:solidFill>
              <a:srgbClr val="81C94C"/>
            </a:solidFill>
            <a:prstDash val="solid"/>
            <a:round/>
            <a:headEnd len="sm" w="sm" type="none"/>
            <a:tailEnd len="sm" w="sm" type="none"/>
          </a:ln>
        </p:spPr>
      </p:cxnSp>
      <p:cxnSp>
        <p:nvCxnSpPr>
          <p:cNvPr id="305" name="Google Shape;305;p22"/>
          <p:cNvCxnSpPr/>
          <p:nvPr/>
        </p:nvCxnSpPr>
        <p:spPr>
          <a:xfrm>
            <a:off x="6147925" y="3136875"/>
            <a:ext cx="0" cy="2426700"/>
          </a:xfrm>
          <a:prstGeom prst="straightConnector1">
            <a:avLst/>
          </a:prstGeom>
          <a:noFill/>
          <a:ln cap="flat" cmpd="sng" w="9525">
            <a:solidFill>
              <a:srgbClr val="81C94C"/>
            </a:solidFill>
            <a:prstDash val="solid"/>
            <a:round/>
            <a:headEnd len="sm" w="sm" type="none"/>
            <a:tailEnd len="sm" w="sm" type="none"/>
          </a:ln>
        </p:spPr>
      </p:cxnSp>
      <p:sp>
        <p:nvSpPr>
          <p:cNvPr id="306" name="Google Shape;306;p22"/>
          <p:cNvSpPr txBox="1"/>
          <p:nvPr/>
        </p:nvSpPr>
        <p:spPr>
          <a:xfrm>
            <a:off x="3247763" y="1448775"/>
            <a:ext cx="2708400" cy="51078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2000"/>
              <a:buFont typeface="Arial"/>
              <a:buNone/>
            </a:pPr>
            <a:r>
              <a:rPr b="1" i="0" lang="en-CA" sz="2000" u="none" cap="none" strike="noStrike">
                <a:solidFill>
                  <a:schemeClr val="dk1"/>
                </a:solidFill>
                <a:latin typeface="Arial"/>
                <a:ea typeface="Arial"/>
                <a:cs typeface="Arial"/>
                <a:sym typeface="Arial"/>
              </a:rPr>
              <a:t>Built in 202</a:t>
            </a:r>
            <a:r>
              <a:rPr b="1" lang="en-CA" sz="2000">
                <a:solidFill>
                  <a:schemeClr val="dk1"/>
                </a:solidFill>
              </a:rPr>
              <a:t>3</a:t>
            </a:r>
            <a:endParaRPr b="1" i="0" sz="12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500"/>
              <a:buFont typeface="Arial"/>
              <a:buNone/>
            </a:pPr>
            <a:r>
              <a:t/>
            </a:r>
            <a:endParaRPr b="1" i="0" sz="1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t/>
            </a:r>
            <a:endParaRPr b="1" i="0" sz="12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500"/>
              <a:buFont typeface="Arial"/>
              <a:buNone/>
            </a:pPr>
            <a:r>
              <a:rPr b="1" i="0" lang="en-CA" sz="1500" u="none" cap="none" strike="noStrike">
                <a:solidFill>
                  <a:schemeClr val="dk1"/>
                </a:solidFill>
                <a:latin typeface="Arial"/>
                <a:ea typeface="Arial"/>
                <a:cs typeface="Arial"/>
                <a:sym typeface="Arial"/>
              </a:rPr>
              <a:t>✅</a:t>
            </a:r>
            <a:endParaRPr b="1" i="0" sz="20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500"/>
              <a:buFont typeface="Arial"/>
              <a:buNone/>
            </a:pPr>
            <a:r>
              <a:t/>
            </a:r>
            <a:endParaRPr b="0" i="0" sz="15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500"/>
              <a:buFont typeface="Arial"/>
              <a:buNone/>
            </a:pPr>
            <a:r>
              <a:rPr b="0" i="0" lang="en-CA" sz="1500" u="none" cap="none" strike="noStrike">
                <a:solidFill>
                  <a:schemeClr val="dk1"/>
                </a:solidFill>
                <a:latin typeface="Arial"/>
                <a:ea typeface="Arial"/>
                <a:cs typeface="Arial"/>
                <a:sym typeface="Arial"/>
              </a:rPr>
              <a:t>Electrify The Mountains</a:t>
            </a:r>
            <a:endParaRPr b="0" i="0" sz="15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500"/>
              <a:buFont typeface="Arial"/>
              <a:buNone/>
            </a:pPr>
            <a:r>
              <a:t/>
            </a:r>
            <a:endParaRPr b="0" i="0" sz="15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500"/>
              <a:buFont typeface="Arial"/>
              <a:buNone/>
            </a:pPr>
            <a:r>
              <a:rPr lang="en-CA" sz="1500">
                <a:solidFill>
                  <a:schemeClr val="dk1"/>
                </a:solidFill>
              </a:rPr>
              <a:t>Powerline reroute</a:t>
            </a:r>
            <a:endParaRPr b="0" i="0" sz="15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500"/>
              <a:buFont typeface="Arial"/>
              <a:buNone/>
            </a:pPr>
            <a:r>
              <a:t/>
            </a:r>
            <a:endParaRPr sz="1500">
              <a:solidFill>
                <a:schemeClr val="dk1"/>
              </a:solidFill>
            </a:endParaRPr>
          </a:p>
          <a:p>
            <a:pPr indent="0" lvl="0" marL="0" marR="0" rtl="0" algn="ctr">
              <a:lnSpc>
                <a:spcPct val="115000"/>
              </a:lnSpc>
              <a:spcBef>
                <a:spcPts val="0"/>
              </a:spcBef>
              <a:spcAft>
                <a:spcPts val="0"/>
              </a:spcAft>
              <a:buClr>
                <a:srgbClr val="000000"/>
              </a:buClr>
              <a:buSzPts val="1500"/>
              <a:buFont typeface="Arial"/>
              <a:buNone/>
            </a:pPr>
            <a:r>
              <a:rPr lang="en-CA" sz="1500">
                <a:solidFill>
                  <a:schemeClr val="dk1"/>
                </a:solidFill>
              </a:rPr>
              <a:t>Trickledown Reroute</a:t>
            </a:r>
            <a:endParaRPr sz="1500">
              <a:solidFill>
                <a:schemeClr val="dk1"/>
              </a:solidFill>
            </a:endParaRPr>
          </a:p>
          <a:p>
            <a:pPr indent="0" lvl="0" marL="0" marR="0" rtl="0" algn="ctr">
              <a:lnSpc>
                <a:spcPct val="115000"/>
              </a:lnSpc>
              <a:spcBef>
                <a:spcPts val="0"/>
              </a:spcBef>
              <a:spcAft>
                <a:spcPts val="0"/>
              </a:spcAft>
              <a:buClr>
                <a:srgbClr val="000000"/>
              </a:buClr>
              <a:buSzPts val="1500"/>
              <a:buFont typeface="Arial"/>
              <a:buNone/>
            </a:pPr>
            <a:r>
              <a:t/>
            </a:r>
            <a:endParaRPr sz="1500">
              <a:solidFill>
                <a:schemeClr val="dk1"/>
              </a:solidFill>
            </a:endParaRPr>
          </a:p>
          <a:p>
            <a:pPr indent="0" lvl="0" marL="0" marR="0" rtl="0" algn="ctr">
              <a:lnSpc>
                <a:spcPct val="115000"/>
              </a:lnSpc>
              <a:spcBef>
                <a:spcPts val="0"/>
              </a:spcBef>
              <a:spcAft>
                <a:spcPts val="0"/>
              </a:spcAft>
              <a:buClr>
                <a:srgbClr val="000000"/>
              </a:buClr>
              <a:buSzPts val="1500"/>
              <a:buFont typeface="Arial"/>
              <a:buNone/>
            </a:pPr>
            <a:r>
              <a:rPr lang="en-CA" sz="1500">
                <a:solidFill>
                  <a:schemeClr val="dk1"/>
                </a:solidFill>
              </a:rPr>
              <a:t>Bootleg Refurbish</a:t>
            </a:r>
            <a:endParaRPr sz="1500">
              <a:solidFill>
                <a:schemeClr val="dk1"/>
              </a:solidFill>
            </a:endParaRPr>
          </a:p>
          <a:p>
            <a:pPr indent="0" lvl="0" marL="0" marR="0" rtl="0" algn="ctr">
              <a:lnSpc>
                <a:spcPct val="115000"/>
              </a:lnSpc>
              <a:spcBef>
                <a:spcPts val="0"/>
              </a:spcBef>
              <a:spcAft>
                <a:spcPts val="0"/>
              </a:spcAft>
              <a:buClr>
                <a:srgbClr val="000000"/>
              </a:buClr>
              <a:buSzPts val="1500"/>
              <a:buFont typeface="Arial"/>
              <a:buNone/>
            </a:pPr>
            <a:r>
              <a:t/>
            </a:r>
            <a:endParaRPr sz="1500">
              <a:solidFill>
                <a:schemeClr val="dk1"/>
              </a:solidFill>
            </a:endParaRPr>
          </a:p>
          <a:p>
            <a:pPr indent="0" lvl="0" marL="0" marR="0" rtl="0" algn="ctr">
              <a:lnSpc>
                <a:spcPct val="115000"/>
              </a:lnSpc>
              <a:spcBef>
                <a:spcPts val="0"/>
              </a:spcBef>
              <a:spcAft>
                <a:spcPts val="0"/>
              </a:spcAft>
              <a:buClr>
                <a:srgbClr val="000000"/>
              </a:buClr>
              <a:buSzPts val="1500"/>
              <a:buFont typeface="Arial"/>
              <a:buNone/>
            </a:pPr>
            <a:r>
              <a:rPr lang="en-CA" sz="1500">
                <a:solidFill>
                  <a:schemeClr val="dk1"/>
                </a:solidFill>
              </a:rPr>
              <a:t>Bootleg Green Trail</a:t>
            </a:r>
            <a:endParaRPr sz="1500">
              <a:solidFill>
                <a:schemeClr val="dk1"/>
              </a:solidFill>
            </a:endParaRPr>
          </a:p>
          <a:p>
            <a:pPr indent="0" lvl="0" marL="0" marR="0" rtl="0" algn="ctr">
              <a:lnSpc>
                <a:spcPct val="115000"/>
              </a:lnSpc>
              <a:spcBef>
                <a:spcPts val="0"/>
              </a:spcBef>
              <a:spcAft>
                <a:spcPts val="0"/>
              </a:spcAft>
              <a:buClr>
                <a:srgbClr val="000000"/>
              </a:buClr>
              <a:buSzPts val="1500"/>
              <a:buFont typeface="Arial"/>
              <a:buNone/>
            </a:pPr>
            <a:r>
              <a:t/>
            </a:r>
            <a:endParaRPr sz="1500">
              <a:solidFill>
                <a:schemeClr val="dk1"/>
              </a:solidFill>
            </a:endParaRPr>
          </a:p>
          <a:p>
            <a:pPr indent="0" lvl="0" marL="0" marR="0" rtl="0" algn="ctr">
              <a:lnSpc>
                <a:spcPct val="115000"/>
              </a:lnSpc>
              <a:spcBef>
                <a:spcPts val="0"/>
              </a:spcBef>
              <a:spcAft>
                <a:spcPts val="0"/>
              </a:spcAft>
              <a:buClr>
                <a:srgbClr val="000000"/>
              </a:buClr>
              <a:buSzPts val="1500"/>
              <a:buFont typeface="Arial"/>
              <a:buNone/>
            </a:pPr>
            <a:r>
              <a:t/>
            </a:r>
            <a:endParaRPr sz="1500">
              <a:solidFill>
                <a:schemeClr val="dk1"/>
              </a:solidFill>
            </a:endParaRPr>
          </a:p>
          <a:p>
            <a:pPr indent="0" lvl="0" marL="45720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500"/>
              <a:buFont typeface="Arial"/>
              <a:buNone/>
            </a:pPr>
            <a:r>
              <a:t/>
            </a:r>
            <a:endParaRPr b="0" i="0" sz="1500" u="none" cap="none" strike="noStrike">
              <a:solidFill>
                <a:schemeClr val="dk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Calibri"/>
              <a:ea typeface="Calibri"/>
              <a:cs typeface="Calibri"/>
              <a:sym typeface="Calibri"/>
            </a:endParaRPr>
          </a:p>
        </p:txBody>
      </p:sp>
      <p:sp>
        <p:nvSpPr>
          <p:cNvPr id="307" name="Google Shape;307;p22"/>
          <p:cNvSpPr txBox="1"/>
          <p:nvPr/>
        </p:nvSpPr>
        <p:spPr>
          <a:xfrm>
            <a:off x="185825" y="1448775"/>
            <a:ext cx="2708400" cy="55914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2000"/>
              <a:buFont typeface="Arial"/>
              <a:buNone/>
            </a:pPr>
            <a:r>
              <a:rPr b="1" i="0" lang="en-CA" sz="2000" u="none" cap="none" strike="noStrike">
                <a:solidFill>
                  <a:schemeClr val="dk1"/>
                </a:solidFill>
                <a:latin typeface="Arial"/>
                <a:ea typeface="Arial"/>
                <a:cs typeface="Arial"/>
                <a:sym typeface="Arial"/>
              </a:rPr>
              <a:t>PROJECTS WE SUPPORTED</a:t>
            </a:r>
            <a:endParaRPr b="1" i="0" sz="12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chemeClr val="dk1"/>
              </a:buClr>
              <a:buSzPts val="1100"/>
              <a:buFont typeface="Arial"/>
              <a:buNone/>
            </a:pPr>
            <a:r>
              <a:rPr b="1" i="0" lang="en-CA" sz="1500" u="none" cap="none" strike="noStrike">
                <a:solidFill>
                  <a:schemeClr val="dk1"/>
                </a:solidFill>
                <a:latin typeface="Arial"/>
                <a:ea typeface="Arial"/>
                <a:cs typeface="Arial"/>
                <a:sym typeface="Arial"/>
              </a:rPr>
              <a:t>✅</a:t>
            </a:r>
            <a:endParaRPr b="1" i="0" sz="15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500"/>
              <a:buFont typeface="Arial"/>
              <a:buNone/>
            </a:pPr>
            <a:r>
              <a:t/>
            </a:r>
            <a:endParaRPr b="1" i="0" sz="1500" u="sng"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500"/>
              <a:buFont typeface="Arial"/>
              <a:buNone/>
            </a:pPr>
            <a:r>
              <a:rPr b="0" i="0" lang="en-CA" sz="1500" u="none" cap="none" strike="noStrike">
                <a:solidFill>
                  <a:schemeClr val="dk1"/>
                </a:solidFill>
                <a:latin typeface="Arial"/>
                <a:ea typeface="Arial"/>
                <a:cs typeface="Arial"/>
                <a:sym typeface="Arial"/>
              </a:rPr>
              <a:t>Lois Creek Corrido</a:t>
            </a:r>
            <a:r>
              <a:rPr lang="en-CA" sz="1500">
                <a:solidFill>
                  <a:schemeClr val="dk1"/>
                </a:solidFill>
              </a:rPr>
              <a:t>r and Wildfire Risk Reduction </a:t>
            </a:r>
            <a:r>
              <a:rPr b="0" i="0" lang="en-CA" sz="1500" u="none" cap="none" strike="noStrike">
                <a:solidFill>
                  <a:schemeClr val="dk1"/>
                </a:solidFill>
                <a:latin typeface="Arial"/>
                <a:ea typeface="Arial"/>
                <a:cs typeface="Arial"/>
                <a:sym typeface="Arial"/>
              </a:rPr>
              <a:t>Clearing</a:t>
            </a:r>
            <a:r>
              <a:rPr lang="en-CA" sz="1500">
                <a:solidFill>
                  <a:schemeClr val="dk1"/>
                </a:solidFill>
              </a:rPr>
              <a:t>.  Invasive Mitigation, </a:t>
            </a:r>
            <a:r>
              <a:rPr b="0" i="0" lang="en-CA" sz="1500" u="none" cap="none" strike="noStrike">
                <a:solidFill>
                  <a:schemeClr val="dk1"/>
                </a:solidFill>
                <a:latin typeface="Arial"/>
                <a:ea typeface="Arial"/>
                <a:cs typeface="Arial"/>
                <a:sym typeface="Arial"/>
              </a:rPr>
              <a:t>Wildsight Florence’s Gully initiative support</a:t>
            </a:r>
            <a:endParaRPr b="0" i="0" sz="15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chemeClr val="dk1"/>
              </a:buClr>
              <a:buSzPts val="1500"/>
              <a:buFont typeface="Arial"/>
              <a:buNone/>
            </a:pPr>
            <a:r>
              <a:rPr b="0" i="0" lang="en-CA" sz="1500" u="none" cap="none" strike="noStrike">
                <a:solidFill>
                  <a:schemeClr val="dk1"/>
                </a:solidFill>
                <a:latin typeface="Arial"/>
                <a:ea typeface="Arial"/>
                <a:cs typeface="Arial"/>
                <a:sym typeface="Arial"/>
              </a:rPr>
              <a:t>Winter Grooming</a:t>
            </a:r>
            <a:endParaRPr b="0" i="0" sz="15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500"/>
              <a:buFont typeface="Arial"/>
              <a:buNone/>
            </a:pPr>
            <a:r>
              <a:rPr b="0" i="0" lang="en-CA" sz="1500" u="none" cap="none" strike="noStrike">
                <a:solidFill>
                  <a:schemeClr val="dk1"/>
                </a:solidFill>
                <a:latin typeface="Arial"/>
                <a:ea typeface="Arial"/>
                <a:cs typeface="Arial"/>
                <a:sym typeface="Arial"/>
              </a:rPr>
              <a:t>Electrify the Mountains</a:t>
            </a:r>
            <a:endParaRPr b="0" i="0" sz="15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500"/>
              <a:buFont typeface="Arial"/>
              <a:buNone/>
            </a:pPr>
            <a:r>
              <a:rPr b="0" i="0" lang="en-CA" sz="1500" u="none" cap="none" strike="noStrike">
                <a:solidFill>
                  <a:schemeClr val="dk1"/>
                </a:solidFill>
                <a:latin typeface="Arial"/>
                <a:ea typeface="Arial"/>
                <a:cs typeface="Arial"/>
                <a:sym typeface="Arial"/>
              </a:rPr>
              <a:t>Round the Mountain ‘2</a:t>
            </a:r>
            <a:r>
              <a:rPr lang="en-CA" sz="1500">
                <a:solidFill>
                  <a:schemeClr val="dk1"/>
                </a:solidFill>
              </a:rPr>
              <a:t>3</a:t>
            </a:r>
            <a:endParaRPr sz="1500">
              <a:solidFill>
                <a:schemeClr val="dk1"/>
              </a:solidFill>
            </a:endParaRPr>
          </a:p>
          <a:p>
            <a:pPr indent="0" lvl="0" marL="0" marR="0" rtl="0" algn="ctr">
              <a:lnSpc>
                <a:spcPct val="100000"/>
              </a:lnSpc>
              <a:spcBef>
                <a:spcPts val="0"/>
              </a:spcBef>
              <a:spcAft>
                <a:spcPts val="0"/>
              </a:spcAft>
              <a:buClr>
                <a:srgbClr val="000000"/>
              </a:buClr>
              <a:buSzPts val="1500"/>
              <a:buFont typeface="Arial"/>
              <a:buNone/>
            </a:pPr>
            <a:r>
              <a:rPr lang="en-CA" sz="1500">
                <a:solidFill>
                  <a:schemeClr val="dk1"/>
                </a:solidFill>
              </a:rPr>
              <a:t>Paved Pathway Planning initiative, Bootleg Refurbishment, Powerline Reroute, Trickledown Reroute,</a:t>
            </a:r>
            <a:endParaRPr sz="1500">
              <a:solidFill>
                <a:schemeClr val="dk1"/>
              </a:solidFill>
            </a:endParaRPr>
          </a:p>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Arial"/>
              <a:ea typeface="Arial"/>
              <a:cs typeface="Arial"/>
              <a:sym typeface="Arial"/>
            </a:endParaRPr>
          </a:p>
          <a:p>
            <a:pPr indent="0" lvl="0" marL="45720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Arial"/>
              <a:ea typeface="Arial"/>
              <a:cs typeface="Arial"/>
              <a:sym typeface="Arial"/>
            </a:endParaRPr>
          </a:p>
          <a:p>
            <a:pPr indent="0" lvl="0" marL="0" marR="0" rtl="0" algn="ctr">
              <a:lnSpc>
                <a:spcPct val="115000"/>
              </a:lnSpc>
              <a:spcBef>
                <a:spcPts val="0"/>
              </a:spcBef>
              <a:spcAft>
                <a:spcPts val="0"/>
              </a:spcAft>
              <a:buClr>
                <a:srgbClr val="000000"/>
              </a:buClr>
              <a:buSzPts val="1500"/>
              <a:buFont typeface="Arial"/>
              <a:buNone/>
            </a:pPr>
            <a:r>
              <a:t/>
            </a:r>
            <a:endParaRPr b="0" i="0" sz="1500" u="none" cap="none" strike="noStrike">
              <a:solidFill>
                <a:schemeClr val="dk1"/>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23"/>
          <p:cNvSpPr txBox="1"/>
          <p:nvPr>
            <p:ph type="title"/>
          </p:nvPr>
        </p:nvSpPr>
        <p:spPr>
          <a:xfrm>
            <a:off x="457194" y="83703"/>
            <a:ext cx="8229600" cy="1252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500"/>
              <a:buNone/>
            </a:pPr>
            <a:r>
              <a:rPr lang="en-CA"/>
              <a:t>SOME NUMBERS FROM 2023</a:t>
            </a:r>
            <a:endParaRPr/>
          </a:p>
        </p:txBody>
      </p:sp>
      <p:sp>
        <p:nvSpPr>
          <p:cNvPr id="314" name="Google Shape;314;p23"/>
          <p:cNvSpPr txBox="1"/>
          <p:nvPr>
            <p:ph idx="1" type="body"/>
          </p:nvPr>
        </p:nvSpPr>
        <p:spPr>
          <a:xfrm>
            <a:off x="1449988" y="1639388"/>
            <a:ext cx="2823900" cy="12528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400"/>
              <a:buNone/>
            </a:pPr>
            <a:r>
              <a:rPr lang="en-CA" sz="5000">
                <a:solidFill>
                  <a:srgbClr val="5EA226"/>
                </a:solidFill>
                <a:latin typeface="Impact"/>
                <a:ea typeface="Impact"/>
                <a:cs typeface="Impact"/>
                <a:sym typeface="Impact"/>
              </a:rPr>
              <a:t>2467</a:t>
            </a:r>
            <a:r>
              <a:rPr lang="en-CA" sz="5000">
                <a:solidFill>
                  <a:srgbClr val="5EA226"/>
                </a:solidFill>
                <a:latin typeface="Impact"/>
                <a:ea typeface="Impact"/>
                <a:cs typeface="Impact"/>
                <a:sym typeface="Impact"/>
              </a:rPr>
              <a:t> hrs</a:t>
            </a:r>
            <a:endParaRPr sz="5000">
              <a:solidFill>
                <a:srgbClr val="5EA226"/>
              </a:solidFill>
              <a:latin typeface="Impact"/>
              <a:ea typeface="Impact"/>
              <a:cs typeface="Impact"/>
              <a:sym typeface="Impact"/>
            </a:endParaRPr>
          </a:p>
        </p:txBody>
      </p:sp>
      <p:sp>
        <p:nvSpPr>
          <p:cNvPr id="315" name="Google Shape;315;p23"/>
          <p:cNvSpPr txBox="1"/>
          <p:nvPr/>
        </p:nvSpPr>
        <p:spPr>
          <a:xfrm>
            <a:off x="1210488" y="2399588"/>
            <a:ext cx="3000000" cy="4926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2000"/>
              <a:buFont typeface="Arial"/>
              <a:buNone/>
            </a:pPr>
            <a:r>
              <a:rPr b="0" i="0" lang="en-CA" sz="2000" u="none" cap="none" strike="noStrike">
                <a:solidFill>
                  <a:schemeClr val="dk1"/>
                </a:solidFill>
                <a:latin typeface="Arial"/>
                <a:ea typeface="Arial"/>
                <a:cs typeface="Arial"/>
                <a:sym typeface="Arial"/>
              </a:rPr>
              <a:t>Trail Crew</a:t>
            </a:r>
            <a:endParaRPr b="0" i="0" sz="1400" u="none" cap="none" strike="noStrike">
              <a:solidFill>
                <a:srgbClr val="000000"/>
              </a:solidFill>
              <a:latin typeface="Arial"/>
              <a:ea typeface="Arial"/>
              <a:cs typeface="Arial"/>
              <a:sym typeface="Arial"/>
            </a:endParaRPr>
          </a:p>
        </p:txBody>
      </p:sp>
      <p:sp>
        <p:nvSpPr>
          <p:cNvPr id="316" name="Google Shape;316;p23"/>
          <p:cNvSpPr txBox="1"/>
          <p:nvPr>
            <p:ph idx="1" type="body"/>
          </p:nvPr>
        </p:nvSpPr>
        <p:spPr>
          <a:xfrm>
            <a:off x="4899700" y="1639388"/>
            <a:ext cx="2823900" cy="12528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400"/>
              <a:buNone/>
            </a:pPr>
            <a:r>
              <a:rPr lang="en-CA" sz="5000">
                <a:solidFill>
                  <a:srgbClr val="5EA226"/>
                </a:solidFill>
                <a:latin typeface="Impact"/>
                <a:ea typeface="Impact"/>
                <a:cs typeface="Impact"/>
                <a:sym typeface="Impact"/>
              </a:rPr>
              <a:t>800</a:t>
            </a:r>
            <a:r>
              <a:rPr lang="en-CA" sz="5000">
                <a:solidFill>
                  <a:srgbClr val="5EA226"/>
                </a:solidFill>
                <a:latin typeface="Impact"/>
                <a:ea typeface="Impact"/>
                <a:cs typeface="Impact"/>
                <a:sym typeface="Impact"/>
              </a:rPr>
              <a:t>+ hrs</a:t>
            </a:r>
            <a:endParaRPr sz="5000">
              <a:solidFill>
                <a:srgbClr val="5EA226"/>
              </a:solidFill>
              <a:latin typeface="Impact"/>
              <a:ea typeface="Impact"/>
              <a:cs typeface="Impact"/>
              <a:sym typeface="Impact"/>
            </a:endParaRPr>
          </a:p>
        </p:txBody>
      </p:sp>
      <p:sp>
        <p:nvSpPr>
          <p:cNvPr id="317" name="Google Shape;317;p23"/>
          <p:cNvSpPr txBox="1"/>
          <p:nvPr/>
        </p:nvSpPr>
        <p:spPr>
          <a:xfrm>
            <a:off x="3608050" y="2399588"/>
            <a:ext cx="3000000" cy="4926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2000"/>
              <a:buFont typeface="Arial"/>
              <a:buNone/>
            </a:pPr>
            <a:r>
              <a:rPr b="0" i="0" lang="en-CA" sz="2000" u="none" cap="none" strike="noStrike">
                <a:solidFill>
                  <a:schemeClr val="dk1"/>
                </a:solidFill>
                <a:latin typeface="Arial"/>
                <a:ea typeface="Arial"/>
                <a:cs typeface="Arial"/>
                <a:sym typeface="Arial"/>
              </a:rPr>
              <a:t>Volunteer</a:t>
            </a:r>
            <a:endParaRPr b="0" i="0" sz="1400" u="none" cap="none" strike="noStrike">
              <a:solidFill>
                <a:srgbClr val="000000"/>
              </a:solidFill>
              <a:latin typeface="Arial"/>
              <a:ea typeface="Arial"/>
              <a:cs typeface="Arial"/>
              <a:sym typeface="Arial"/>
            </a:endParaRPr>
          </a:p>
        </p:txBody>
      </p:sp>
      <p:sp>
        <p:nvSpPr>
          <p:cNvPr id="318" name="Google Shape;318;p23"/>
          <p:cNvSpPr txBox="1"/>
          <p:nvPr>
            <p:ph idx="1" type="body"/>
          </p:nvPr>
        </p:nvSpPr>
        <p:spPr>
          <a:xfrm>
            <a:off x="3370375" y="2857175"/>
            <a:ext cx="2823900" cy="1252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400"/>
              <a:buNone/>
            </a:pPr>
            <a:r>
              <a:rPr lang="en-CA" sz="5000">
                <a:solidFill>
                  <a:srgbClr val="5EA226"/>
                </a:solidFill>
                <a:latin typeface="Impact"/>
                <a:ea typeface="Impact"/>
                <a:cs typeface="Impact"/>
                <a:sym typeface="Impact"/>
              </a:rPr>
              <a:t>1</a:t>
            </a:r>
            <a:r>
              <a:rPr lang="en-CA" sz="5000">
                <a:solidFill>
                  <a:srgbClr val="5EA226"/>
                </a:solidFill>
                <a:latin typeface="Impact"/>
                <a:ea typeface="Impact"/>
                <a:cs typeface="Impact"/>
                <a:sym typeface="Impact"/>
              </a:rPr>
              <a:t>300</a:t>
            </a:r>
            <a:endParaRPr sz="5000">
              <a:solidFill>
                <a:srgbClr val="5EA226"/>
              </a:solidFill>
              <a:latin typeface="Impact"/>
              <a:ea typeface="Impact"/>
              <a:cs typeface="Impact"/>
              <a:sym typeface="Impact"/>
            </a:endParaRPr>
          </a:p>
        </p:txBody>
      </p:sp>
      <p:sp>
        <p:nvSpPr>
          <p:cNvPr id="319" name="Google Shape;319;p23"/>
          <p:cNvSpPr txBox="1"/>
          <p:nvPr/>
        </p:nvSpPr>
        <p:spPr>
          <a:xfrm>
            <a:off x="3282325" y="3540875"/>
            <a:ext cx="30000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0" i="0" lang="en-CA" sz="2000" u="none" cap="none" strike="noStrike">
                <a:solidFill>
                  <a:schemeClr val="dk1"/>
                </a:solidFill>
                <a:latin typeface="Arial"/>
                <a:ea typeface="Arial"/>
                <a:cs typeface="Arial"/>
                <a:sym typeface="Arial"/>
              </a:rPr>
              <a:t>Trailforks reports</a:t>
            </a:r>
            <a:endParaRPr b="0" i="0" sz="1400" u="none" cap="none" strike="noStrike">
              <a:solidFill>
                <a:srgbClr val="000000"/>
              </a:solidFill>
              <a:latin typeface="Arial"/>
              <a:ea typeface="Arial"/>
              <a:cs typeface="Arial"/>
              <a:sym typeface="Arial"/>
            </a:endParaRPr>
          </a:p>
        </p:txBody>
      </p:sp>
      <p:pic>
        <p:nvPicPr>
          <p:cNvPr id="320" name="Google Shape;320;p23"/>
          <p:cNvPicPr preferRelativeResize="0"/>
          <p:nvPr/>
        </p:nvPicPr>
        <p:blipFill rotWithShape="1">
          <a:blip r:embed="rId4">
            <a:alphaModFix/>
          </a:blip>
          <a:srcRect b="0" l="38423" r="5515" t="0"/>
          <a:stretch/>
        </p:blipFill>
        <p:spPr>
          <a:xfrm>
            <a:off x="6649050" y="2479300"/>
            <a:ext cx="2501701" cy="3346776"/>
          </a:xfrm>
          <a:prstGeom prst="rect">
            <a:avLst/>
          </a:prstGeom>
          <a:noFill/>
          <a:ln>
            <a:noFill/>
          </a:ln>
        </p:spPr>
      </p:pic>
      <p:pic>
        <p:nvPicPr>
          <p:cNvPr id="321" name="Google Shape;321;p23"/>
          <p:cNvPicPr preferRelativeResize="0"/>
          <p:nvPr/>
        </p:nvPicPr>
        <p:blipFill rotWithShape="1">
          <a:blip r:embed="rId4">
            <a:alphaModFix/>
          </a:blip>
          <a:srcRect b="0" l="2071" r="32590" t="0"/>
          <a:stretch/>
        </p:blipFill>
        <p:spPr>
          <a:xfrm>
            <a:off x="0" y="2479300"/>
            <a:ext cx="2915600" cy="3346776"/>
          </a:xfrm>
          <a:prstGeom prst="rect">
            <a:avLst/>
          </a:prstGeom>
          <a:noFill/>
          <a:ln>
            <a:noFill/>
          </a:ln>
        </p:spPr>
      </p:pic>
      <p:sp>
        <p:nvSpPr>
          <p:cNvPr id="322" name="Google Shape;322;p23"/>
          <p:cNvSpPr txBox="1"/>
          <p:nvPr>
            <p:ph idx="1" type="body"/>
          </p:nvPr>
        </p:nvSpPr>
        <p:spPr>
          <a:xfrm>
            <a:off x="3370375" y="4033463"/>
            <a:ext cx="2823900" cy="1252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400"/>
              <a:buNone/>
            </a:pPr>
            <a:r>
              <a:rPr lang="en-CA" sz="5000">
                <a:solidFill>
                  <a:srgbClr val="5EA226"/>
                </a:solidFill>
                <a:latin typeface="Impact"/>
                <a:ea typeface="Impact"/>
                <a:cs typeface="Impact"/>
                <a:sym typeface="Impact"/>
              </a:rPr>
              <a:t>3</a:t>
            </a:r>
            <a:r>
              <a:rPr lang="en-CA" sz="5000">
                <a:solidFill>
                  <a:srgbClr val="5EA226"/>
                </a:solidFill>
                <a:latin typeface="Impact"/>
                <a:ea typeface="Impact"/>
                <a:cs typeface="Impact"/>
                <a:sym typeface="Impact"/>
              </a:rPr>
              <a:t>km</a:t>
            </a:r>
            <a:endParaRPr sz="5000">
              <a:solidFill>
                <a:srgbClr val="5EA226"/>
              </a:solidFill>
              <a:latin typeface="Impact"/>
              <a:ea typeface="Impact"/>
              <a:cs typeface="Impact"/>
              <a:sym typeface="Impact"/>
            </a:endParaRPr>
          </a:p>
        </p:txBody>
      </p:sp>
      <p:sp>
        <p:nvSpPr>
          <p:cNvPr id="323" name="Google Shape;323;p23"/>
          <p:cNvSpPr txBox="1"/>
          <p:nvPr/>
        </p:nvSpPr>
        <p:spPr>
          <a:xfrm>
            <a:off x="3282325" y="4682150"/>
            <a:ext cx="30000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0" i="0" lang="en-CA" sz="2000" u="none" cap="none" strike="noStrike">
                <a:solidFill>
                  <a:schemeClr val="dk1"/>
                </a:solidFill>
                <a:latin typeface="Arial"/>
                <a:ea typeface="Arial"/>
                <a:cs typeface="Arial"/>
                <a:sym typeface="Arial"/>
              </a:rPr>
              <a:t>New Trail</a:t>
            </a:r>
            <a:endParaRPr b="0" i="0" sz="1400" u="none" cap="none" strike="noStrike">
              <a:solidFill>
                <a:srgbClr val="000000"/>
              </a:solidFill>
              <a:latin typeface="Arial"/>
              <a:ea typeface="Arial"/>
              <a:cs typeface="Arial"/>
              <a:sym typeface="Arial"/>
            </a:endParaRPr>
          </a:p>
        </p:txBody>
      </p:sp>
      <p:sp>
        <p:nvSpPr>
          <p:cNvPr id="324" name="Google Shape;324;p23"/>
          <p:cNvSpPr txBox="1"/>
          <p:nvPr>
            <p:ph idx="1" type="body"/>
          </p:nvPr>
        </p:nvSpPr>
        <p:spPr>
          <a:xfrm>
            <a:off x="3370375" y="5241213"/>
            <a:ext cx="2823900" cy="1252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400"/>
              <a:buNone/>
            </a:pPr>
            <a:r>
              <a:rPr lang="en-CA" sz="2900">
                <a:solidFill>
                  <a:srgbClr val="5EA226"/>
                </a:solidFill>
                <a:latin typeface="Impact"/>
                <a:ea typeface="Impact"/>
                <a:cs typeface="Impact"/>
                <a:sym typeface="Impact"/>
              </a:rPr>
              <a:t>Awholelottatrails</a:t>
            </a:r>
            <a:endParaRPr sz="2900">
              <a:solidFill>
                <a:srgbClr val="5EA226"/>
              </a:solidFill>
              <a:latin typeface="Impact"/>
              <a:ea typeface="Impact"/>
              <a:cs typeface="Impact"/>
              <a:sym typeface="Impact"/>
            </a:endParaRPr>
          </a:p>
        </p:txBody>
      </p:sp>
      <p:sp>
        <p:nvSpPr>
          <p:cNvPr id="325" name="Google Shape;325;p23"/>
          <p:cNvSpPr txBox="1"/>
          <p:nvPr/>
        </p:nvSpPr>
        <p:spPr>
          <a:xfrm>
            <a:off x="3282325" y="5823425"/>
            <a:ext cx="3000000" cy="492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0" i="0" lang="en-CA" sz="2000" u="none" cap="none" strike="noStrike">
                <a:solidFill>
                  <a:schemeClr val="dk1"/>
                </a:solidFill>
                <a:latin typeface="Arial"/>
                <a:ea typeface="Arial"/>
                <a:cs typeface="Arial"/>
                <a:sym typeface="Arial"/>
              </a:rPr>
              <a:t>Fixed and Refurbished</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
          <p:cNvSpPr txBox="1"/>
          <p:nvPr>
            <p:ph type="title"/>
          </p:nvPr>
        </p:nvSpPr>
        <p:spPr>
          <a:xfrm>
            <a:off x="457194" y="83703"/>
            <a:ext cx="8229600" cy="1252800"/>
          </a:xfrm>
          <a:prstGeom prst="rect">
            <a:avLst/>
          </a:prstGeom>
          <a:noFill/>
          <a:ln>
            <a:noFill/>
          </a:ln>
        </p:spPr>
        <p:txBody>
          <a:bodyPr anchorCtr="0" anchor="ctr" bIns="45700" lIns="91425" spcFirstLastPara="1" rIns="45700" wrap="square" tIns="45700">
            <a:noAutofit/>
          </a:bodyPr>
          <a:lstStyle/>
          <a:p>
            <a:pPr indent="0" lvl="0" marL="0" marR="0" rtl="0" algn="ctr">
              <a:lnSpc>
                <a:spcPct val="100000"/>
              </a:lnSpc>
              <a:spcBef>
                <a:spcPts val="0"/>
              </a:spcBef>
              <a:spcAft>
                <a:spcPts val="0"/>
              </a:spcAft>
              <a:buClr>
                <a:srgbClr val="7BF615"/>
              </a:buClr>
              <a:buSzPts val="2500"/>
              <a:buFont typeface="Calibri"/>
              <a:buNone/>
            </a:pPr>
            <a:r>
              <a:rPr lang="en-CA"/>
              <a:t>TO</a:t>
            </a:r>
            <a:r>
              <a:rPr lang="en-CA">
                <a:solidFill>
                  <a:schemeClr val="lt1"/>
                </a:solidFill>
              </a:rPr>
              <a:t>NIGHT’S AGENDA</a:t>
            </a:r>
            <a:endParaRPr b="0" i="0" u="none" cap="none" strike="noStrike">
              <a:solidFill>
                <a:schemeClr val="lt1"/>
              </a:solidFill>
              <a:latin typeface="Calibri"/>
              <a:ea typeface="Calibri"/>
              <a:cs typeface="Calibri"/>
              <a:sym typeface="Calibri"/>
            </a:endParaRPr>
          </a:p>
        </p:txBody>
      </p:sp>
      <p:sp>
        <p:nvSpPr>
          <p:cNvPr id="119" name="Google Shape;119;p2"/>
          <p:cNvSpPr txBox="1"/>
          <p:nvPr>
            <p:ph idx="1" type="body"/>
          </p:nvPr>
        </p:nvSpPr>
        <p:spPr>
          <a:xfrm>
            <a:off x="175225" y="1634225"/>
            <a:ext cx="8856900" cy="4520400"/>
          </a:xfrm>
          <a:prstGeom prst="rect">
            <a:avLst/>
          </a:prstGeom>
          <a:noFill/>
          <a:ln>
            <a:noFill/>
          </a:ln>
        </p:spPr>
        <p:txBody>
          <a:bodyPr anchorCtr="0" anchor="t" bIns="45700" lIns="54850" spcFirstLastPara="1" rIns="91425" wrap="square" tIns="91425">
            <a:noAutofit/>
          </a:bodyPr>
          <a:lstStyle/>
          <a:p>
            <a:pPr indent="-4571" lvl="0" marL="118871" marR="0" rtl="0" algn="l">
              <a:lnSpc>
                <a:spcPct val="100000"/>
              </a:lnSpc>
              <a:spcBef>
                <a:spcPts val="0"/>
              </a:spcBef>
              <a:spcAft>
                <a:spcPts val="0"/>
              </a:spcAft>
              <a:buClr>
                <a:schemeClr val="accent1"/>
              </a:buClr>
              <a:buSzPts val="1400"/>
              <a:buFont typeface="Calibri"/>
              <a:buNone/>
            </a:pPr>
            <a:r>
              <a:rPr b="1" i="0" lang="en-CA" sz="2200" u="sng" cap="none" strike="noStrike">
                <a:solidFill>
                  <a:schemeClr val="dk1"/>
                </a:solidFill>
              </a:rPr>
              <a:t>20</a:t>
            </a:r>
            <a:r>
              <a:rPr b="1" lang="en-CA" sz="2200" u="sng"/>
              <a:t>23 </a:t>
            </a:r>
            <a:r>
              <a:rPr b="1" i="0" lang="en-CA" sz="2200" u="sng" cap="none" strike="noStrike">
                <a:solidFill>
                  <a:schemeClr val="dk1"/>
                </a:solidFill>
              </a:rPr>
              <a:t>AGM AGENDA</a:t>
            </a:r>
            <a:endParaRPr b="1" i="0" sz="2200" u="none" cap="none" strike="noStrike">
              <a:solidFill>
                <a:schemeClr val="dk1"/>
              </a:solidFill>
            </a:endParaRPr>
          </a:p>
          <a:p>
            <a:pPr indent="-338582" lvl="0" marL="438912" marR="0" rtl="0" algn="l">
              <a:lnSpc>
                <a:spcPct val="100000"/>
              </a:lnSpc>
              <a:spcBef>
                <a:spcPts val="1000"/>
              </a:spcBef>
              <a:spcAft>
                <a:spcPts val="0"/>
              </a:spcAft>
              <a:buClr>
                <a:schemeClr val="accent1"/>
              </a:buClr>
              <a:buSzPts val="1500"/>
              <a:buFont typeface="Calibri"/>
              <a:buChar char="●"/>
            </a:pPr>
            <a:r>
              <a:rPr i="0" lang="en-CA" sz="2200" u="none" cap="none" strike="noStrike">
                <a:solidFill>
                  <a:schemeClr val="dk1"/>
                </a:solidFill>
              </a:rPr>
              <a:t>Welcome and introductions</a:t>
            </a:r>
            <a:endParaRPr i="0" sz="2200" u="none" cap="none" strike="noStrike">
              <a:solidFill>
                <a:schemeClr val="dk1"/>
              </a:solidFill>
            </a:endParaRPr>
          </a:p>
          <a:p>
            <a:pPr indent="-338582" lvl="0" marL="438912" marR="0" rtl="0" algn="l">
              <a:lnSpc>
                <a:spcPct val="100000"/>
              </a:lnSpc>
              <a:spcBef>
                <a:spcPts val="1000"/>
              </a:spcBef>
              <a:spcAft>
                <a:spcPts val="0"/>
              </a:spcAft>
              <a:buClr>
                <a:schemeClr val="accent1"/>
              </a:buClr>
              <a:buSzPts val="1500"/>
              <a:buFont typeface="Calibri"/>
              <a:buChar char="●"/>
            </a:pPr>
            <a:r>
              <a:rPr lang="en-CA" sz="2200"/>
              <a:t>Kimberley Trails Society update</a:t>
            </a:r>
            <a:endParaRPr sz="2200"/>
          </a:p>
          <a:p>
            <a:pPr indent="-254000" lvl="1" marL="731520" marR="0" rtl="0" algn="l">
              <a:lnSpc>
                <a:spcPct val="100000"/>
              </a:lnSpc>
              <a:spcBef>
                <a:spcPts val="1000"/>
              </a:spcBef>
              <a:spcAft>
                <a:spcPts val="0"/>
              </a:spcAft>
              <a:buClr>
                <a:schemeClr val="accent1"/>
              </a:buClr>
              <a:buSzPts val="2200"/>
              <a:buChar char="○"/>
            </a:pPr>
            <a:r>
              <a:rPr lang="en-CA" sz="2200"/>
              <a:t>1.0 - Society Overview</a:t>
            </a:r>
            <a:endParaRPr sz="2200"/>
          </a:p>
          <a:p>
            <a:pPr indent="-254000" lvl="1" marL="731520" marR="0" rtl="0" algn="l">
              <a:lnSpc>
                <a:spcPct val="100000"/>
              </a:lnSpc>
              <a:spcBef>
                <a:spcPts val="1000"/>
              </a:spcBef>
              <a:spcAft>
                <a:spcPts val="0"/>
              </a:spcAft>
              <a:buClr>
                <a:schemeClr val="accent1"/>
              </a:buClr>
              <a:buSzPts val="2200"/>
              <a:buChar char="○"/>
            </a:pPr>
            <a:r>
              <a:rPr lang="en-CA" sz="2200"/>
              <a:t>2</a:t>
            </a:r>
            <a:r>
              <a:rPr i="0" lang="en-CA" sz="2200" u="none" cap="none" strike="noStrike">
                <a:solidFill>
                  <a:schemeClr val="dk1"/>
                </a:solidFill>
              </a:rPr>
              <a:t>.0 - Financial</a:t>
            </a:r>
            <a:r>
              <a:rPr lang="en-CA" sz="2200"/>
              <a:t> Report</a:t>
            </a:r>
            <a:endParaRPr sz="2200"/>
          </a:p>
          <a:p>
            <a:pPr indent="-254000" lvl="1" marL="731520" marR="0" rtl="0" algn="l">
              <a:lnSpc>
                <a:spcPct val="100000"/>
              </a:lnSpc>
              <a:spcBef>
                <a:spcPts val="1000"/>
              </a:spcBef>
              <a:spcAft>
                <a:spcPts val="0"/>
              </a:spcAft>
              <a:buClr>
                <a:schemeClr val="accent1"/>
              </a:buClr>
              <a:buSzPts val="2200"/>
              <a:buChar char="○"/>
            </a:pPr>
            <a:r>
              <a:rPr lang="en-CA" sz="2200"/>
              <a:t>3</a:t>
            </a:r>
            <a:r>
              <a:rPr i="0" lang="en-CA" sz="2200" u="none" cap="none" strike="noStrike">
                <a:solidFill>
                  <a:schemeClr val="dk1"/>
                </a:solidFill>
              </a:rPr>
              <a:t>.0 - 20</a:t>
            </a:r>
            <a:r>
              <a:rPr lang="en-CA" sz="2200"/>
              <a:t>23 Major Projects</a:t>
            </a:r>
            <a:r>
              <a:rPr i="0" lang="en-CA" sz="2200" u="none" cap="none" strike="noStrike">
                <a:solidFill>
                  <a:schemeClr val="dk1"/>
                </a:solidFill>
              </a:rPr>
              <a:t> 	</a:t>
            </a:r>
            <a:endParaRPr i="0" sz="2200" u="none" cap="none" strike="noStrike">
              <a:solidFill>
                <a:schemeClr val="dk1"/>
              </a:solidFill>
            </a:endParaRPr>
          </a:p>
          <a:p>
            <a:pPr indent="-254000" lvl="1" marL="731520" marR="0" rtl="0" algn="l">
              <a:lnSpc>
                <a:spcPct val="115000"/>
              </a:lnSpc>
              <a:spcBef>
                <a:spcPts val="1000"/>
              </a:spcBef>
              <a:spcAft>
                <a:spcPts val="0"/>
              </a:spcAft>
              <a:buClr>
                <a:schemeClr val="accent1"/>
              </a:buClr>
              <a:buSzPts val="2200"/>
              <a:buChar char="○"/>
            </a:pPr>
            <a:r>
              <a:rPr lang="en-CA" sz="2200"/>
              <a:t>4</a:t>
            </a:r>
            <a:r>
              <a:rPr i="0" lang="en-CA" sz="2200" u="none" cap="none" strike="noStrike">
                <a:solidFill>
                  <a:schemeClr val="dk1"/>
                </a:solidFill>
              </a:rPr>
              <a:t>.0 - </a:t>
            </a:r>
            <a:r>
              <a:rPr lang="en-CA" sz="2200"/>
              <a:t>In 2024, Get Involved! </a:t>
            </a:r>
            <a:endParaRPr i="0" sz="2200" u="none" cap="none" strike="noStrike">
              <a:solidFill>
                <a:schemeClr val="dk1"/>
              </a:solidFill>
            </a:endParaRPr>
          </a:p>
          <a:p>
            <a:pPr indent="-338582" lvl="0" marL="438912" marR="0" rtl="0" algn="l">
              <a:lnSpc>
                <a:spcPct val="115000"/>
              </a:lnSpc>
              <a:spcBef>
                <a:spcPts val="1000"/>
              </a:spcBef>
              <a:spcAft>
                <a:spcPts val="0"/>
              </a:spcAft>
              <a:buClr>
                <a:schemeClr val="accent1"/>
              </a:buClr>
              <a:buSzPts val="1500"/>
              <a:buFont typeface="Calibri"/>
              <a:buChar char="●"/>
            </a:pPr>
            <a:r>
              <a:rPr i="0" lang="en-CA" sz="2200" u="none" cap="none" strike="noStrike">
                <a:solidFill>
                  <a:schemeClr val="dk1"/>
                </a:solidFill>
              </a:rPr>
              <a:t>Election of Directors for 20</a:t>
            </a:r>
            <a:r>
              <a:rPr lang="en-CA" sz="2200"/>
              <a:t>24</a:t>
            </a:r>
            <a:endParaRPr i="0" sz="2200" u="none" cap="none" strike="noStrike">
              <a:solidFill>
                <a:schemeClr val="dk1"/>
              </a:solidFill>
            </a:endParaRPr>
          </a:p>
          <a:p>
            <a:pPr indent="0" lvl="0" marL="438912" marR="0" rtl="0" algn="l">
              <a:lnSpc>
                <a:spcPct val="115000"/>
              </a:lnSpc>
              <a:spcBef>
                <a:spcPts val="1000"/>
              </a:spcBef>
              <a:spcAft>
                <a:spcPts val="0"/>
              </a:spcAft>
              <a:buSzPts val="1400"/>
              <a:buNone/>
            </a:pPr>
            <a:r>
              <a:t/>
            </a:r>
            <a:endParaRPr i="0" sz="2200" u="none" cap="none" strike="noStrike">
              <a:solidFill>
                <a:schemeClr val="dk1"/>
              </a:solidFill>
            </a:endParaRPr>
          </a:p>
          <a:p>
            <a:pPr indent="-162052" lvl="0" marL="438912" marR="0" rtl="0" algn="l">
              <a:lnSpc>
                <a:spcPct val="100000"/>
              </a:lnSpc>
              <a:spcBef>
                <a:spcPts val="1000"/>
              </a:spcBef>
              <a:spcAft>
                <a:spcPts val="0"/>
              </a:spcAft>
              <a:buClr>
                <a:schemeClr val="accent1"/>
              </a:buClr>
              <a:buSzPts val="2560"/>
              <a:buFont typeface="Calibri"/>
              <a:buNone/>
            </a:pPr>
            <a:r>
              <a:t/>
            </a:r>
            <a:endParaRPr b="1" i="0" sz="2200" u="none" cap="none" strike="noStrike">
              <a:solidFill>
                <a:schemeClr val="dk1"/>
              </a:solidFill>
            </a:endParaRPr>
          </a:p>
        </p:txBody>
      </p:sp>
      <p:pic>
        <p:nvPicPr>
          <p:cNvPr id="120" name="Google Shape;120;p2"/>
          <p:cNvPicPr preferRelativeResize="0"/>
          <p:nvPr/>
        </p:nvPicPr>
        <p:blipFill rotWithShape="1">
          <a:blip r:embed="rId3">
            <a:alphaModFix/>
          </a:blip>
          <a:srcRect b="0" l="0" r="0" t="0"/>
          <a:stretch/>
        </p:blipFill>
        <p:spPr>
          <a:xfrm>
            <a:off x="5123275" y="1499400"/>
            <a:ext cx="3945825" cy="5261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g260707d0ee1_2_0"/>
          <p:cNvSpPr txBox="1"/>
          <p:nvPr>
            <p:ph type="title"/>
          </p:nvPr>
        </p:nvSpPr>
        <p:spPr>
          <a:xfrm>
            <a:off x="457194" y="83703"/>
            <a:ext cx="8229600" cy="1252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CA"/>
              <a:t>Lois Creek Update</a:t>
            </a:r>
            <a:endParaRPr/>
          </a:p>
        </p:txBody>
      </p:sp>
      <p:sp>
        <p:nvSpPr>
          <p:cNvPr id="332" name="Google Shape;332;g260707d0ee1_2_0"/>
          <p:cNvSpPr txBox="1"/>
          <p:nvPr>
            <p:ph idx="1" type="body"/>
          </p:nvPr>
        </p:nvSpPr>
        <p:spPr>
          <a:xfrm>
            <a:off x="457200" y="1775191"/>
            <a:ext cx="8229600" cy="462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CA"/>
              <a:t>Placeholder to remind us to invite FOLC to have a timeslot.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21"/>
          <p:cNvSpPr txBox="1"/>
          <p:nvPr>
            <p:ph idx="1" type="body"/>
          </p:nvPr>
        </p:nvSpPr>
        <p:spPr>
          <a:xfrm>
            <a:off x="209425" y="379350"/>
            <a:ext cx="8740200" cy="524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400"/>
              <a:buNone/>
            </a:pPr>
            <a:r>
              <a:rPr b="1" lang="en-CA" sz="4400">
                <a:solidFill>
                  <a:schemeClr val="lt1"/>
                </a:solidFill>
              </a:rPr>
              <a:t>KTS Fundraising Initiatives 2023</a:t>
            </a:r>
            <a:endParaRPr b="1" sz="5000">
              <a:solidFill>
                <a:schemeClr val="lt1"/>
              </a:solidFill>
            </a:endParaRPr>
          </a:p>
        </p:txBody>
      </p:sp>
      <p:sp>
        <p:nvSpPr>
          <p:cNvPr id="339" name="Google Shape;339;p21"/>
          <p:cNvSpPr txBox="1"/>
          <p:nvPr>
            <p:ph idx="1" type="body"/>
          </p:nvPr>
        </p:nvSpPr>
        <p:spPr>
          <a:xfrm>
            <a:off x="3141900" y="3934775"/>
            <a:ext cx="2860200" cy="524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400"/>
              <a:buNone/>
            </a:pPr>
            <a:r>
              <a:rPr b="1" lang="en-CA" sz="2500"/>
              <a:t>$7,227</a:t>
            </a:r>
            <a:endParaRPr b="1" sz="2500"/>
          </a:p>
        </p:txBody>
      </p:sp>
      <p:sp>
        <p:nvSpPr>
          <p:cNvPr id="340" name="Google Shape;340;p21"/>
          <p:cNvSpPr txBox="1"/>
          <p:nvPr>
            <p:ph idx="1" type="body"/>
          </p:nvPr>
        </p:nvSpPr>
        <p:spPr>
          <a:xfrm>
            <a:off x="5557475" y="3811913"/>
            <a:ext cx="2860200" cy="524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400"/>
              <a:buNone/>
            </a:pPr>
            <a:r>
              <a:rPr b="1" lang="en-CA" sz="2500"/>
              <a:t>$6,371</a:t>
            </a:r>
            <a:endParaRPr b="1" sz="2500"/>
          </a:p>
        </p:txBody>
      </p:sp>
      <p:sp>
        <p:nvSpPr>
          <p:cNvPr id="341" name="Google Shape;341;p21"/>
          <p:cNvSpPr txBox="1"/>
          <p:nvPr>
            <p:ph idx="1" type="body"/>
          </p:nvPr>
        </p:nvSpPr>
        <p:spPr>
          <a:xfrm>
            <a:off x="3141900" y="3811875"/>
            <a:ext cx="2860200" cy="524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400"/>
              <a:buNone/>
            </a:pPr>
            <a:r>
              <a:rPr b="1" lang="en-CA" sz="2500"/>
              <a:t>$5,175</a:t>
            </a:r>
            <a:endParaRPr b="1" sz="2500"/>
          </a:p>
        </p:txBody>
      </p:sp>
      <p:sp>
        <p:nvSpPr>
          <p:cNvPr id="342" name="Google Shape;342;p21"/>
          <p:cNvSpPr txBox="1"/>
          <p:nvPr>
            <p:ph idx="1" type="body"/>
          </p:nvPr>
        </p:nvSpPr>
        <p:spPr>
          <a:xfrm>
            <a:off x="5693550" y="3934775"/>
            <a:ext cx="2860200" cy="524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400"/>
              <a:buNone/>
            </a:pPr>
            <a:r>
              <a:rPr b="1" lang="en-CA" sz="2500"/>
              <a:t>$910</a:t>
            </a:r>
            <a:endParaRPr b="1" sz="2500"/>
          </a:p>
        </p:txBody>
      </p:sp>
      <p:sp>
        <p:nvSpPr>
          <p:cNvPr id="343" name="Google Shape;343;p21"/>
          <p:cNvSpPr txBox="1"/>
          <p:nvPr>
            <p:ph idx="1" type="body"/>
          </p:nvPr>
        </p:nvSpPr>
        <p:spPr>
          <a:xfrm>
            <a:off x="5693550" y="3934775"/>
            <a:ext cx="2860200" cy="524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400"/>
              <a:buNone/>
            </a:pPr>
            <a:r>
              <a:rPr b="1" lang="en-CA" sz="2500"/>
              <a:t>$1,297</a:t>
            </a:r>
            <a:endParaRPr b="1" sz="2500"/>
          </a:p>
        </p:txBody>
      </p:sp>
      <p:sp>
        <p:nvSpPr>
          <p:cNvPr id="344" name="Google Shape;344;p21"/>
          <p:cNvSpPr txBox="1"/>
          <p:nvPr>
            <p:ph idx="1" type="body"/>
          </p:nvPr>
        </p:nvSpPr>
        <p:spPr>
          <a:xfrm>
            <a:off x="1169850" y="3410075"/>
            <a:ext cx="2860200" cy="524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400"/>
              <a:buNone/>
            </a:pPr>
            <a:r>
              <a:rPr b="1" lang="en-CA" sz="2500"/>
              <a:t>$2,462</a:t>
            </a:r>
            <a:endParaRPr b="1" sz="2500"/>
          </a:p>
        </p:txBody>
      </p:sp>
      <p:sp>
        <p:nvSpPr>
          <p:cNvPr id="345" name="Google Shape;345;p21"/>
          <p:cNvSpPr txBox="1"/>
          <p:nvPr>
            <p:ph idx="1" type="body"/>
          </p:nvPr>
        </p:nvSpPr>
        <p:spPr>
          <a:xfrm>
            <a:off x="1169838" y="3811900"/>
            <a:ext cx="2860200" cy="524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400"/>
              <a:buNone/>
            </a:pPr>
            <a:r>
              <a:rPr b="1" lang="en-CA" sz="2500"/>
              <a:t>$17,561</a:t>
            </a:r>
            <a:endParaRPr b="1" sz="2500"/>
          </a:p>
        </p:txBody>
      </p:sp>
      <p:pic>
        <p:nvPicPr>
          <p:cNvPr id="346" name="Google Shape;346;p21"/>
          <p:cNvPicPr preferRelativeResize="0"/>
          <p:nvPr/>
        </p:nvPicPr>
        <p:blipFill>
          <a:blip r:embed="rId3">
            <a:alphaModFix/>
          </a:blip>
          <a:stretch>
            <a:fillRect/>
          </a:stretch>
        </p:blipFill>
        <p:spPr>
          <a:xfrm>
            <a:off x="567205" y="1934637"/>
            <a:ext cx="3132339" cy="3915424"/>
          </a:xfrm>
          <a:prstGeom prst="rect">
            <a:avLst/>
          </a:prstGeom>
          <a:noFill/>
          <a:ln>
            <a:noFill/>
          </a:ln>
        </p:spPr>
      </p:pic>
      <p:pic>
        <p:nvPicPr>
          <p:cNvPr id="347" name="Google Shape;347;p21"/>
          <p:cNvPicPr preferRelativeResize="0"/>
          <p:nvPr/>
        </p:nvPicPr>
        <p:blipFill>
          <a:blip r:embed="rId4">
            <a:alphaModFix/>
          </a:blip>
          <a:stretch>
            <a:fillRect/>
          </a:stretch>
        </p:blipFill>
        <p:spPr>
          <a:xfrm>
            <a:off x="5557475" y="2046812"/>
            <a:ext cx="3132348" cy="4054850"/>
          </a:xfrm>
          <a:prstGeom prst="rect">
            <a:avLst/>
          </a:prstGeom>
          <a:noFill/>
          <a:ln>
            <a:noFill/>
          </a:ln>
        </p:spPr>
      </p:pic>
      <p:pic>
        <p:nvPicPr>
          <p:cNvPr id="348" name="Google Shape;348;p21"/>
          <p:cNvPicPr preferRelativeResize="0"/>
          <p:nvPr/>
        </p:nvPicPr>
        <p:blipFill>
          <a:blip r:embed="rId5">
            <a:alphaModFix/>
          </a:blip>
          <a:stretch>
            <a:fillRect/>
          </a:stretch>
        </p:blipFill>
        <p:spPr>
          <a:xfrm>
            <a:off x="567200" y="1804121"/>
            <a:ext cx="3132351" cy="4176468"/>
          </a:xfrm>
          <a:prstGeom prst="rect">
            <a:avLst/>
          </a:prstGeom>
          <a:noFill/>
          <a:ln>
            <a:noFill/>
          </a:ln>
        </p:spPr>
      </p:pic>
      <p:pic>
        <p:nvPicPr>
          <p:cNvPr id="349" name="Google Shape;349;p21"/>
          <p:cNvPicPr preferRelativeResize="0"/>
          <p:nvPr/>
        </p:nvPicPr>
        <p:blipFill>
          <a:blip r:embed="rId6">
            <a:alphaModFix/>
          </a:blip>
          <a:stretch>
            <a:fillRect/>
          </a:stretch>
        </p:blipFill>
        <p:spPr>
          <a:xfrm>
            <a:off x="5421400" y="1986008"/>
            <a:ext cx="3132351" cy="4176468"/>
          </a:xfrm>
          <a:prstGeom prst="rect">
            <a:avLst/>
          </a:prstGeom>
          <a:noFill/>
          <a:ln>
            <a:noFill/>
          </a:ln>
        </p:spPr>
      </p:pic>
      <p:pic>
        <p:nvPicPr>
          <p:cNvPr id="350" name="Google Shape;350;p21"/>
          <p:cNvPicPr preferRelativeResize="0"/>
          <p:nvPr/>
        </p:nvPicPr>
        <p:blipFill>
          <a:blip r:embed="rId7">
            <a:alphaModFix/>
          </a:blip>
          <a:stretch>
            <a:fillRect/>
          </a:stretch>
        </p:blipFill>
        <p:spPr>
          <a:xfrm>
            <a:off x="567212" y="2612975"/>
            <a:ext cx="4541476" cy="2558725"/>
          </a:xfrm>
          <a:prstGeom prst="rect">
            <a:avLst/>
          </a:prstGeom>
          <a:noFill/>
          <a:ln>
            <a:noFill/>
          </a:ln>
        </p:spPr>
      </p:pic>
      <p:pic>
        <p:nvPicPr>
          <p:cNvPr id="351" name="Google Shape;351;p21"/>
          <p:cNvPicPr preferRelativeResize="0"/>
          <p:nvPr/>
        </p:nvPicPr>
        <p:blipFill>
          <a:blip r:embed="rId8">
            <a:alphaModFix/>
          </a:blip>
          <a:stretch>
            <a:fillRect/>
          </a:stretch>
        </p:blipFill>
        <p:spPr>
          <a:xfrm>
            <a:off x="4918116" y="2754150"/>
            <a:ext cx="3847919" cy="2885951"/>
          </a:xfrm>
          <a:prstGeom prst="rect">
            <a:avLst/>
          </a:prstGeom>
          <a:noFill/>
          <a:ln>
            <a:noFill/>
          </a:ln>
        </p:spPr>
      </p:pic>
      <p:pic>
        <p:nvPicPr>
          <p:cNvPr id="352" name="Google Shape;352;p21"/>
          <p:cNvPicPr preferRelativeResize="0"/>
          <p:nvPr/>
        </p:nvPicPr>
        <p:blipFill>
          <a:blip r:embed="rId9">
            <a:alphaModFix/>
          </a:blip>
          <a:stretch>
            <a:fillRect/>
          </a:stretch>
        </p:blipFill>
        <p:spPr>
          <a:xfrm>
            <a:off x="676000" y="2283190"/>
            <a:ext cx="3847899" cy="3582069"/>
          </a:xfrm>
          <a:prstGeom prst="rect">
            <a:avLst/>
          </a:prstGeom>
          <a:noFill/>
          <a:ln>
            <a:noFill/>
          </a:ln>
        </p:spPr>
      </p:pic>
      <p:pic>
        <p:nvPicPr>
          <p:cNvPr id="353" name="Google Shape;353;p21"/>
          <p:cNvPicPr preferRelativeResize="0"/>
          <p:nvPr/>
        </p:nvPicPr>
        <p:blipFill>
          <a:blip r:embed="rId10">
            <a:alphaModFix/>
          </a:blip>
          <a:stretch>
            <a:fillRect/>
          </a:stretch>
        </p:blipFill>
        <p:spPr>
          <a:xfrm>
            <a:off x="851125" y="2462238"/>
            <a:ext cx="2860201" cy="2860201"/>
          </a:xfrm>
          <a:prstGeom prst="rect">
            <a:avLst/>
          </a:prstGeom>
          <a:noFill/>
          <a:ln>
            <a:noFill/>
          </a:ln>
        </p:spPr>
      </p:pic>
      <p:pic>
        <p:nvPicPr>
          <p:cNvPr id="354" name="Google Shape;354;p21"/>
          <p:cNvPicPr preferRelativeResize="0"/>
          <p:nvPr/>
        </p:nvPicPr>
        <p:blipFill>
          <a:blip r:embed="rId11">
            <a:alphaModFix/>
          </a:blip>
          <a:stretch>
            <a:fillRect/>
          </a:stretch>
        </p:blipFill>
        <p:spPr>
          <a:xfrm>
            <a:off x="5275900" y="2559796"/>
            <a:ext cx="3132349" cy="302892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46"/>
                                        </p:tgtEl>
                                        <p:attrNameLst>
                                          <p:attrName>style.visibility</p:attrName>
                                        </p:attrNameLst>
                                      </p:cBhvr>
                                      <p:to>
                                        <p:strVal val="visible"/>
                                      </p:to>
                                    </p:set>
                                    <p:anim calcmode="lin" valueType="num">
                                      <p:cBhvr additive="base">
                                        <p:cTn dur="1000"/>
                                        <p:tgtEl>
                                          <p:spTgt spid="34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347"/>
                                        </p:tgtEl>
                                        <p:attrNameLst>
                                          <p:attrName>style.visibility</p:attrName>
                                        </p:attrNameLst>
                                      </p:cBhvr>
                                      <p:to>
                                        <p:strVal val="visible"/>
                                      </p:to>
                                    </p:set>
                                    <p:anim calcmode="lin" valueType="num">
                                      <p:cBhvr additive="base">
                                        <p:cTn dur="1000"/>
                                        <p:tgtEl>
                                          <p:spTgt spid="347"/>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339"/>
                                        </p:tgtEl>
                                        <p:attrNameLst>
                                          <p:attrName>style.visibility</p:attrName>
                                        </p:attrNameLst>
                                      </p:cBhvr>
                                      <p:to>
                                        <p:strVal val="visible"/>
                                      </p:to>
                                    </p:set>
                                  </p:childTnLst>
                                </p:cTn>
                              </p:par>
                              <p:par>
                                <p:cTn fill="hold" nodeType="withEffect" presetClass="entr" presetID="23" presetSubtype="16">
                                  <p:stCondLst>
                                    <p:cond delay="0"/>
                                  </p:stCondLst>
                                  <p:childTnLst>
                                    <p:set>
                                      <p:cBhvr>
                                        <p:cTn dur="1" fill="hold">
                                          <p:stCondLst>
                                            <p:cond delay="0"/>
                                          </p:stCondLst>
                                        </p:cTn>
                                        <p:tgtEl>
                                          <p:spTgt spid="339"/>
                                        </p:tgtEl>
                                        <p:attrNameLst>
                                          <p:attrName>style.visibility</p:attrName>
                                        </p:attrNameLst>
                                      </p:cBhvr>
                                      <p:to>
                                        <p:strVal val="visible"/>
                                      </p:to>
                                    </p:set>
                                    <p:anim calcmode="lin" valueType="num">
                                      <p:cBhvr additive="base">
                                        <p:cTn dur="1000"/>
                                        <p:tgtEl>
                                          <p:spTgt spid="339"/>
                                        </p:tgtEl>
                                        <p:attrNameLst>
                                          <p:attrName>ppt_w</p:attrName>
                                        </p:attrNameLst>
                                      </p:cBhvr>
                                      <p:tavLst>
                                        <p:tav fmla="" tm="0">
                                          <p:val>
                                            <p:strVal val="0"/>
                                          </p:val>
                                        </p:tav>
                                        <p:tav fmla="" tm="100000">
                                          <p:val>
                                            <p:strVal val="#ppt_w"/>
                                          </p:val>
                                        </p:tav>
                                      </p:tavLst>
                                    </p:anim>
                                    <p:anim calcmode="lin" valueType="num">
                                      <p:cBhvr additive="base">
                                        <p:cTn dur="1000"/>
                                        <p:tgtEl>
                                          <p:spTgt spid="339"/>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346"/>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347"/>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339"/>
                                        </p:tgtEl>
                                        <p:attrNameLst>
                                          <p:attrName>style.visibility</p:attrName>
                                        </p:attrNameLst>
                                      </p:cBhvr>
                                      <p:to>
                                        <p:strVal val="hidden"/>
                                      </p:to>
                                    </p:set>
                                  </p:childTnLst>
                                </p:cTn>
                              </p:par>
                            </p:childTnLst>
                          </p:cTn>
                        </p:par>
                        <p:par>
                          <p:cTn fill="hold">
                            <p:stCondLst>
                              <p:cond delay="0"/>
                            </p:stCondLst>
                            <p:childTnLst>
                              <p:par>
                                <p:cTn fill="hold" nodeType="afterEffect" presetClass="entr" presetID="2" presetSubtype="1">
                                  <p:stCondLst>
                                    <p:cond delay="0"/>
                                  </p:stCondLst>
                                  <p:childTnLst>
                                    <p:set>
                                      <p:cBhvr>
                                        <p:cTn dur="1" fill="hold">
                                          <p:stCondLst>
                                            <p:cond delay="0"/>
                                          </p:stCondLst>
                                        </p:cTn>
                                        <p:tgtEl>
                                          <p:spTgt spid="348"/>
                                        </p:tgtEl>
                                        <p:attrNameLst>
                                          <p:attrName>style.visibility</p:attrName>
                                        </p:attrNameLst>
                                      </p:cBhvr>
                                      <p:to>
                                        <p:strVal val="visible"/>
                                      </p:to>
                                    </p:set>
                                    <p:anim calcmode="lin" valueType="num">
                                      <p:cBhvr additive="base">
                                        <p:cTn dur="1000"/>
                                        <p:tgtEl>
                                          <p:spTgt spid="34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49"/>
                                        </p:tgtEl>
                                        <p:attrNameLst>
                                          <p:attrName>style.visibility</p:attrName>
                                        </p:attrNameLst>
                                      </p:cBhvr>
                                      <p:to>
                                        <p:strVal val="visible"/>
                                      </p:to>
                                    </p:set>
                                    <p:anim calcmode="lin" valueType="num">
                                      <p:cBhvr additive="base">
                                        <p:cTn dur="1000"/>
                                        <p:tgtEl>
                                          <p:spTgt spid="349"/>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341"/>
                                        </p:tgtEl>
                                        <p:attrNameLst>
                                          <p:attrName>style.visibility</p:attrName>
                                        </p:attrNameLst>
                                      </p:cBhvr>
                                      <p:to>
                                        <p:strVal val="visible"/>
                                      </p:to>
                                    </p:set>
                                  </p:childTnLst>
                                </p:cTn>
                              </p:par>
                              <p:par>
                                <p:cTn fill="hold" nodeType="withEffect" presetClass="entr" presetID="23" presetSubtype="16">
                                  <p:stCondLst>
                                    <p:cond delay="0"/>
                                  </p:stCondLst>
                                  <p:childTnLst>
                                    <p:set>
                                      <p:cBhvr>
                                        <p:cTn dur="1" fill="hold">
                                          <p:stCondLst>
                                            <p:cond delay="0"/>
                                          </p:stCondLst>
                                        </p:cTn>
                                        <p:tgtEl>
                                          <p:spTgt spid="341"/>
                                        </p:tgtEl>
                                        <p:attrNameLst>
                                          <p:attrName>style.visibility</p:attrName>
                                        </p:attrNameLst>
                                      </p:cBhvr>
                                      <p:to>
                                        <p:strVal val="visible"/>
                                      </p:to>
                                    </p:set>
                                    <p:anim calcmode="lin" valueType="num">
                                      <p:cBhvr additive="base">
                                        <p:cTn dur="1000"/>
                                        <p:tgtEl>
                                          <p:spTgt spid="341"/>
                                        </p:tgtEl>
                                        <p:attrNameLst>
                                          <p:attrName>ppt_w</p:attrName>
                                        </p:attrNameLst>
                                      </p:cBhvr>
                                      <p:tavLst>
                                        <p:tav fmla="" tm="0">
                                          <p:val>
                                            <p:strVal val="0"/>
                                          </p:val>
                                        </p:tav>
                                        <p:tav fmla="" tm="100000">
                                          <p:val>
                                            <p:strVal val="#ppt_w"/>
                                          </p:val>
                                        </p:tav>
                                      </p:tavLst>
                                    </p:anim>
                                    <p:anim calcmode="lin" valueType="num">
                                      <p:cBhvr additive="base">
                                        <p:cTn dur="1000"/>
                                        <p:tgtEl>
                                          <p:spTgt spid="341"/>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348"/>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349"/>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341"/>
                                        </p:tgtEl>
                                        <p:attrNameLst>
                                          <p:attrName>style.visibility</p:attrName>
                                        </p:attrNameLst>
                                      </p:cBhvr>
                                      <p:to>
                                        <p:strVal val="hidden"/>
                                      </p:to>
                                    </p:set>
                                  </p:childTnLst>
                                </p:cTn>
                              </p:par>
                            </p:childTnLst>
                          </p:cTn>
                        </p:par>
                        <p:par>
                          <p:cTn fill="hold">
                            <p:stCondLst>
                              <p:cond delay="0"/>
                            </p:stCondLst>
                            <p:childTnLst>
                              <p:par>
                                <p:cTn fill="hold" nodeType="afterEffect" presetClass="entr" presetID="2" presetSubtype="2">
                                  <p:stCondLst>
                                    <p:cond delay="0"/>
                                  </p:stCondLst>
                                  <p:childTnLst>
                                    <p:set>
                                      <p:cBhvr>
                                        <p:cTn dur="1" fill="hold">
                                          <p:stCondLst>
                                            <p:cond delay="0"/>
                                          </p:stCondLst>
                                        </p:cTn>
                                        <p:tgtEl>
                                          <p:spTgt spid="350"/>
                                        </p:tgtEl>
                                        <p:attrNameLst>
                                          <p:attrName>style.visibility</p:attrName>
                                        </p:attrNameLst>
                                      </p:cBhvr>
                                      <p:to>
                                        <p:strVal val="visible"/>
                                      </p:to>
                                    </p:set>
                                    <p:anim calcmode="lin" valueType="num">
                                      <p:cBhvr additive="base">
                                        <p:cTn dur="1000"/>
                                        <p:tgtEl>
                                          <p:spTgt spid="350"/>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342"/>
                                        </p:tgtEl>
                                        <p:attrNameLst>
                                          <p:attrName>style.visibility</p:attrName>
                                        </p:attrNameLst>
                                      </p:cBhvr>
                                      <p:to>
                                        <p:strVal val="visible"/>
                                      </p:to>
                                    </p:set>
                                  </p:childTnLst>
                                </p:cTn>
                              </p:par>
                              <p:par>
                                <p:cTn fill="hold" nodeType="withEffect" presetClass="entr" presetID="23" presetSubtype="16">
                                  <p:stCondLst>
                                    <p:cond delay="0"/>
                                  </p:stCondLst>
                                  <p:childTnLst>
                                    <p:set>
                                      <p:cBhvr>
                                        <p:cTn dur="1" fill="hold">
                                          <p:stCondLst>
                                            <p:cond delay="0"/>
                                          </p:stCondLst>
                                        </p:cTn>
                                        <p:tgtEl>
                                          <p:spTgt spid="342"/>
                                        </p:tgtEl>
                                        <p:attrNameLst>
                                          <p:attrName>style.visibility</p:attrName>
                                        </p:attrNameLst>
                                      </p:cBhvr>
                                      <p:to>
                                        <p:strVal val="visible"/>
                                      </p:to>
                                    </p:set>
                                    <p:anim calcmode="lin" valueType="num">
                                      <p:cBhvr additive="base">
                                        <p:cTn dur="1000"/>
                                        <p:tgtEl>
                                          <p:spTgt spid="342"/>
                                        </p:tgtEl>
                                        <p:attrNameLst>
                                          <p:attrName>ppt_w</p:attrName>
                                        </p:attrNameLst>
                                      </p:cBhvr>
                                      <p:tavLst>
                                        <p:tav fmla="" tm="0">
                                          <p:val>
                                            <p:strVal val="0"/>
                                          </p:val>
                                        </p:tav>
                                        <p:tav fmla="" tm="100000">
                                          <p:val>
                                            <p:strVal val="#ppt_w"/>
                                          </p:val>
                                        </p:tav>
                                      </p:tavLst>
                                    </p:anim>
                                    <p:anim calcmode="lin" valueType="num">
                                      <p:cBhvr additive="base">
                                        <p:cTn dur="1000"/>
                                        <p:tgtEl>
                                          <p:spTgt spid="342"/>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350"/>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342"/>
                                        </p:tgtEl>
                                        <p:attrNameLst>
                                          <p:attrName>style.visibility</p:attrName>
                                        </p:attrNameLst>
                                      </p:cBhvr>
                                      <p:to>
                                        <p:strVal val="hidden"/>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351"/>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344"/>
                                        </p:tgtEl>
                                        <p:attrNameLst>
                                          <p:attrName>style.visibility</p:attrName>
                                        </p:attrNameLst>
                                      </p:cBhvr>
                                      <p:to>
                                        <p:strVal val="visible"/>
                                      </p:to>
                                    </p:set>
                                  </p:childTnLst>
                                </p:cTn>
                              </p:par>
                              <p:par>
                                <p:cTn fill="hold" nodeType="withEffect" presetClass="entr" presetID="23" presetSubtype="16">
                                  <p:stCondLst>
                                    <p:cond delay="0"/>
                                  </p:stCondLst>
                                  <p:childTnLst>
                                    <p:set>
                                      <p:cBhvr>
                                        <p:cTn dur="1" fill="hold">
                                          <p:stCondLst>
                                            <p:cond delay="0"/>
                                          </p:stCondLst>
                                        </p:cTn>
                                        <p:tgtEl>
                                          <p:spTgt spid="344"/>
                                        </p:tgtEl>
                                        <p:attrNameLst>
                                          <p:attrName>style.visibility</p:attrName>
                                        </p:attrNameLst>
                                      </p:cBhvr>
                                      <p:to>
                                        <p:strVal val="visible"/>
                                      </p:to>
                                    </p:set>
                                    <p:anim calcmode="lin" valueType="num">
                                      <p:cBhvr additive="base">
                                        <p:cTn dur="1000"/>
                                        <p:tgtEl>
                                          <p:spTgt spid="344"/>
                                        </p:tgtEl>
                                        <p:attrNameLst>
                                          <p:attrName>ppt_w</p:attrName>
                                        </p:attrNameLst>
                                      </p:cBhvr>
                                      <p:tavLst>
                                        <p:tav fmla="" tm="0">
                                          <p:val>
                                            <p:strVal val="0"/>
                                          </p:val>
                                        </p:tav>
                                        <p:tav fmla="" tm="100000">
                                          <p:val>
                                            <p:strVal val="#ppt_w"/>
                                          </p:val>
                                        </p:tav>
                                      </p:tavLst>
                                    </p:anim>
                                    <p:anim calcmode="lin" valueType="num">
                                      <p:cBhvr additive="base">
                                        <p:cTn dur="1000"/>
                                        <p:tgtEl>
                                          <p:spTgt spid="344"/>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351"/>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344"/>
                                        </p:tgtEl>
                                        <p:attrNameLst>
                                          <p:attrName>style.visibility</p:attrName>
                                        </p:attrNameLst>
                                      </p:cBhvr>
                                      <p:to>
                                        <p:strVal val="hidden"/>
                                      </p:to>
                                    </p:set>
                                  </p:childTnLst>
                                </p:cTn>
                              </p:par>
                            </p:childTnLst>
                          </p:cTn>
                        </p:par>
                        <p:par>
                          <p:cTn fill="hold">
                            <p:stCondLst>
                              <p:cond delay="0"/>
                            </p:stCondLst>
                            <p:childTnLst>
                              <p:par>
                                <p:cTn fill="hold" nodeType="afterEffect" presetClass="entr" presetID="2" presetSubtype="2">
                                  <p:stCondLst>
                                    <p:cond delay="0"/>
                                  </p:stCondLst>
                                  <p:childTnLst>
                                    <p:set>
                                      <p:cBhvr>
                                        <p:cTn dur="1" fill="hold">
                                          <p:stCondLst>
                                            <p:cond delay="0"/>
                                          </p:stCondLst>
                                        </p:cTn>
                                        <p:tgtEl>
                                          <p:spTgt spid="354"/>
                                        </p:tgtEl>
                                        <p:attrNameLst>
                                          <p:attrName>style.visibility</p:attrName>
                                        </p:attrNameLst>
                                      </p:cBhvr>
                                      <p:to>
                                        <p:strVal val="visible"/>
                                      </p:to>
                                    </p:set>
                                    <p:anim calcmode="lin" valueType="num">
                                      <p:cBhvr additive="base">
                                        <p:cTn dur="1000"/>
                                        <p:tgtEl>
                                          <p:spTgt spid="354"/>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345"/>
                                        </p:tgtEl>
                                        <p:attrNameLst>
                                          <p:attrName>style.visibility</p:attrName>
                                        </p:attrNameLst>
                                      </p:cBhvr>
                                      <p:to>
                                        <p:strVal val="visible"/>
                                      </p:to>
                                    </p:set>
                                  </p:childTnLst>
                                </p:cTn>
                              </p:par>
                              <p:par>
                                <p:cTn fill="hold" nodeType="withEffect" presetClass="entr" presetID="23" presetSubtype="16">
                                  <p:stCondLst>
                                    <p:cond delay="0"/>
                                  </p:stCondLst>
                                  <p:childTnLst>
                                    <p:set>
                                      <p:cBhvr>
                                        <p:cTn dur="1" fill="hold">
                                          <p:stCondLst>
                                            <p:cond delay="0"/>
                                          </p:stCondLst>
                                        </p:cTn>
                                        <p:tgtEl>
                                          <p:spTgt spid="345"/>
                                        </p:tgtEl>
                                        <p:attrNameLst>
                                          <p:attrName>style.visibility</p:attrName>
                                        </p:attrNameLst>
                                      </p:cBhvr>
                                      <p:to>
                                        <p:strVal val="visible"/>
                                      </p:to>
                                    </p:set>
                                    <p:anim calcmode="lin" valueType="num">
                                      <p:cBhvr additive="base">
                                        <p:cTn dur="1000"/>
                                        <p:tgtEl>
                                          <p:spTgt spid="345"/>
                                        </p:tgtEl>
                                        <p:attrNameLst>
                                          <p:attrName>ppt_w</p:attrName>
                                        </p:attrNameLst>
                                      </p:cBhvr>
                                      <p:tavLst>
                                        <p:tav fmla="" tm="0">
                                          <p:val>
                                            <p:strVal val="0"/>
                                          </p:val>
                                        </p:tav>
                                        <p:tav fmla="" tm="100000">
                                          <p:val>
                                            <p:strVal val="#ppt_w"/>
                                          </p:val>
                                        </p:tav>
                                      </p:tavLst>
                                    </p:anim>
                                    <p:anim calcmode="lin" valueType="num">
                                      <p:cBhvr additive="base">
                                        <p:cTn dur="1000"/>
                                        <p:tgtEl>
                                          <p:spTgt spid="345"/>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354"/>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345"/>
                                        </p:tgtEl>
                                        <p:attrNameLst>
                                          <p:attrName>style.visibility</p:attrName>
                                        </p:attrNameLst>
                                      </p:cBhvr>
                                      <p:to>
                                        <p:strVal val="hidden"/>
                                      </p:to>
                                    </p:set>
                                  </p:childTnLst>
                                </p:cTn>
                              </p:par>
                            </p:childTnLst>
                          </p:cTn>
                        </p:par>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352"/>
                                        </p:tgtEl>
                                        <p:attrNameLst>
                                          <p:attrName>style.visibility</p:attrName>
                                        </p:attrNameLst>
                                      </p:cBhvr>
                                      <p:to>
                                        <p:strVal val="visible"/>
                                      </p:to>
                                    </p:set>
                                    <p:anim calcmode="lin" valueType="num">
                                      <p:cBhvr additive="base">
                                        <p:cTn dur="1000"/>
                                        <p:tgtEl>
                                          <p:spTgt spid="352"/>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343"/>
                                        </p:tgtEl>
                                        <p:attrNameLst>
                                          <p:attrName>style.visibility</p:attrName>
                                        </p:attrNameLst>
                                      </p:cBhvr>
                                      <p:to>
                                        <p:strVal val="visible"/>
                                      </p:to>
                                    </p:set>
                                  </p:childTnLst>
                                </p:cTn>
                              </p:par>
                              <p:par>
                                <p:cTn fill="hold" nodeType="withEffect" presetClass="entr" presetID="23" presetSubtype="16">
                                  <p:stCondLst>
                                    <p:cond delay="0"/>
                                  </p:stCondLst>
                                  <p:childTnLst>
                                    <p:set>
                                      <p:cBhvr>
                                        <p:cTn dur="1" fill="hold">
                                          <p:stCondLst>
                                            <p:cond delay="0"/>
                                          </p:stCondLst>
                                        </p:cTn>
                                        <p:tgtEl>
                                          <p:spTgt spid="343"/>
                                        </p:tgtEl>
                                        <p:attrNameLst>
                                          <p:attrName>style.visibility</p:attrName>
                                        </p:attrNameLst>
                                      </p:cBhvr>
                                      <p:to>
                                        <p:strVal val="visible"/>
                                      </p:to>
                                    </p:set>
                                    <p:anim calcmode="lin" valueType="num">
                                      <p:cBhvr additive="base">
                                        <p:cTn dur="1000"/>
                                        <p:tgtEl>
                                          <p:spTgt spid="343"/>
                                        </p:tgtEl>
                                        <p:attrNameLst>
                                          <p:attrName>ppt_w</p:attrName>
                                        </p:attrNameLst>
                                      </p:cBhvr>
                                      <p:tavLst>
                                        <p:tav fmla="" tm="0">
                                          <p:val>
                                            <p:strVal val="0"/>
                                          </p:val>
                                        </p:tav>
                                        <p:tav fmla="" tm="100000">
                                          <p:val>
                                            <p:strVal val="#ppt_w"/>
                                          </p:val>
                                        </p:tav>
                                      </p:tavLst>
                                    </p:anim>
                                    <p:anim calcmode="lin" valueType="num">
                                      <p:cBhvr additive="base">
                                        <p:cTn dur="1000"/>
                                        <p:tgtEl>
                                          <p:spTgt spid="343"/>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352"/>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343"/>
                                        </p:tgtEl>
                                        <p:attrNameLst>
                                          <p:attrName>style.visibility</p:attrName>
                                        </p:attrNameLst>
                                      </p:cBhvr>
                                      <p:to>
                                        <p:strVal val="hidden"/>
                                      </p:to>
                                    </p:set>
                                  </p:childTnLst>
                                </p:cTn>
                              </p:par>
                            </p:childTnLst>
                          </p:cTn>
                        </p:par>
                        <p:par>
                          <p:cTn fill="hold">
                            <p:stCondLst>
                              <p:cond delay="0"/>
                            </p:stCondLst>
                            <p:childTnLst>
                              <p:par>
                                <p:cTn fill="hold" nodeType="afterEffect" presetClass="entr" presetID="2" presetSubtype="1">
                                  <p:stCondLst>
                                    <p:cond delay="0"/>
                                  </p:stCondLst>
                                  <p:childTnLst>
                                    <p:set>
                                      <p:cBhvr>
                                        <p:cTn dur="1" fill="hold">
                                          <p:stCondLst>
                                            <p:cond delay="0"/>
                                          </p:stCondLst>
                                        </p:cTn>
                                        <p:tgtEl>
                                          <p:spTgt spid="353"/>
                                        </p:tgtEl>
                                        <p:attrNameLst>
                                          <p:attrName>style.visibility</p:attrName>
                                        </p:attrNameLst>
                                      </p:cBhvr>
                                      <p:to>
                                        <p:strVal val="visible"/>
                                      </p:to>
                                    </p:set>
                                    <p:anim calcmode="lin" valueType="num">
                                      <p:cBhvr additive="base">
                                        <p:cTn dur="1500"/>
                                        <p:tgtEl>
                                          <p:spTgt spid="353"/>
                                        </p:tgtEl>
                                        <p:attrNameLst>
                                          <p:attrName>ppt_y</p:attrName>
                                        </p:attrNameLst>
                                      </p:cBhvr>
                                      <p:tavLst>
                                        <p:tav fmla="" tm="0">
                                          <p:val>
                                            <p:strVal val="#ppt_y-1"/>
                                          </p:val>
                                        </p:tav>
                                        <p:tav fmla="" tm="100000">
                                          <p:val>
                                            <p:strVal val="#ppt_y"/>
                                          </p:val>
                                        </p:tav>
                                      </p:tavLst>
                                    </p:anim>
                                  </p:childTnLst>
                                </p:cTn>
                              </p:par>
                            </p:childTnLst>
                          </p:cTn>
                        </p:par>
                        <p:par>
                          <p:cTn fill="hold">
                            <p:stCondLst>
                              <p:cond delay="1500"/>
                            </p:stCondLst>
                            <p:childTnLst>
                              <p:par>
                                <p:cTn fill="hold" nodeType="afterEffect" presetClass="entr" presetID="1" presetSubtype="0">
                                  <p:stCondLst>
                                    <p:cond delay="0"/>
                                  </p:stCondLst>
                                  <p:childTnLst>
                                    <p:set>
                                      <p:cBhvr>
                                        <p:cTn dur="1" fill="hold">
                                          <p:stCondLst>
                                            <p:cond delay="0"/>
                                          </p:stCondLst>
                                        </p:cTn>
                                        <p:tgtEl>
                                          <p:spTgt spid="340"/>
                                        </p:tgtEl>
                                        <p:attrNameLst>
                                          <p:attrName>style.visibility</p:attrName>
                                        </p:attrNameLst>
                                      </p:cBhvr>
                                      <p:to>
                                        <p:strVal val="visible"/>
                                      </p:to>
                                    </p:set>
                                  </p:childTnLst>
                                </p:cTn>
                              </p:par>
                              <p:par>
                                <p:cTn fill="hold" nodeType="withEffect" presetClass="entr" presetID="23" presetSubtype="16">
                                  <p:stCondLst>
                                    <p:cond delay="0"/>
                                  </p:stCondLst>
                                  <p:childTnLst>
                                    <p:set>
                                      <p:cBhvr>
                                        <p:cTn dur="1" fill="hold">
                                          <p:stCondLst>
                                            <p:cond delay="0"/>
                                          </p:stCondLst>
                                        </p:cTn>
                                        <p:tgtEl>
                                          <p:spTgt spid="340"/>
                                        </p:tgtEl>
                                        <p:attrNameLst>
                                          <p:attrName>style.visibility</p:attrName>
                                        </p:attrNameLst>
                                      </p:cBhvr>
                                      <p:to>
                                        <p:strVal val="visible"/>
                                      </p:to>
                                    </p:set>
                                    <p:anim calcmode="lin" valueType="num">
                                      <p:cBhvr additive="base">
                                        <p:cTn dur="1"/>
                                        <p:tgtEl>
                                          <p:spTgt spid="340"/>
                                        </p:tgtEl>
                                        <p:attrNameLst>
                                          <p:attrName>ppt_w</p:attrName>
                                        </p:attrNameLst>
                                      </p:cBhvr>
                                      <p:tavLst>
                                        <p:tav fmla="" tm="0">
                                          <p:val>
                                            <p:strVal val="0"/>
                                          </p:val>
                                        </p:tav>
                                        <p:tav fmla="" tm="100000">
                                          <p:val>
                                            <p:strVal val="#ppt_w"/>
                                          </p:val>
                                        </p:tav>
                                      </p:tavLst>
                                    </p:anim>
                                    <p:anim calcmode="lin" valueType="num">
                                      <p:cBhvr additive="base">
                                        <p:cTn dur="1"/>
                                        <p:tgtEl>
                                          <p:spTgt spid="340"/>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353"/>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34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blipFill>
          <a:blip r:embed="rId3">
            <a:alphaModFix/>
          </a:blip>
          <a:stretch>
            <a:fillRect/>
          </a:stretch>
        </a:blipFill>
      </p:bgPr>
    </p:bg>
    <p:spTree>
      <p:nvGrpSpPr>
        <p:cNvPr id="358" name="Shape 358"/>
        <p:cNvGrpSpPr/>
        <p:nvPr/>
      </p:nvGrpSpPr>
      <p:grpSpPr>
        <a:xfrm>
          <a:off x="0" y="0"/>
          <a:ext cx="0" cy="0"/>
          <a:chOff x="0" y="0"/>
          <a:chExt cx="0" cy="0"/>
        </a:xfrm>
      </p:grpSpPr>
      <p:sp>
        <p:nvSpPr>
          <p:cNvPr id="359" name="Google Shape;359;g297dfd45cb0_0_81"/>
          <p:cNvSpPr/>
          <p:nvPr/>
        </p:nvSpPr>
        <p:spPr>
          <a:xfrm>
            <a:off x="0" y="0"/>
            <a:ext cx="9144000" cy="6858000"/>
          </a:xfrm>
          <a:prstGeom prst="rect">
            <a:avLst/>
          </a:prstGeom>
          <a:solidFill>
            <a:srgbClr val="09373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g297dfd45cb0_0_81"/>
          <p:cNvSpPr/>
          <p:nvPr/>
        </p:nvSpPr>
        <p:spPr>
          <a:xfrm>
            <a:off x="0" y="5637500"/>
            <a:ext cx="9144000" cy="12204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 name="Google Shape;361;g297dfd45cb0_0_81"/>
          <p:cNvSpPr txBox="1"/>
          <p:nvPr>
            <p:ph type="ctrTitle"/>
          </p:nvPr>
        </p:nvSpPr>
        <p:spPr>
          <a:xfrm>
            <a:off x="0" y="2311700"/>
            <a:ext cx="9144000" cy="1707000"/>
          </a:xfrm>
          <a:prstGeom prst="rect">
            <a:avLst/>
          </a:prstGeom>
          <a:noFill/>
          <a:ln>
            <a:noFill/>
          </a:ln>
        </p:spPr>
        <p:txBody>
          <a:bodyPr anchorCtr="0" anchor="t" bIns="0" lIns="91425" spcFirstLastPara="1" rIns="45700" wrap="square" tIns="0">
            <a:noAutofit/>
          </a:bodyPr>
          <a:lstStyle/>
          <a:p>
            <a:pPr indent="0" lvl="0" marL="0" marR="0" rtl="0" algn="ctr">
              <a:lnSpc>
                <a:spcPct val="100000"/>
              </a:lnSpc>
              <a:spcBef>
                <a:spcPts val="0"/>
              </a:spcBef>
              <a:spcAft>
                <a:spcPts val="0"/>
              </a:spcAft>
              <a:buClr>
                <a:schemeClr val="dk1"/>
              </a:buClr>
              <a:buSzPts val="2500"/>
              <a:buFont typeface="Calibri"/>
              <a:buNone/>
            </a:pPr>
            <a:r>
              <a:rPr lang="en-CA" sz="5300">
                <a:solidFill>
                  <a:srgbClr val="F3F3F3"/>
                </a:solidFill>
              </a:rPr>
              <a:t>Kimberley Bike Park Revitalization Project</a:t>
            </a:r>
            <a:endParaRPr b="1" i="0" sz="5000" u="none" cap="none" strike="noStrike">
              <a:solidFill>
                <a:srgbClr val="F3F3F3"/>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2500"/>
              <a:buFont typeface="Calibri"/>
              <a:buNone/>
            </a:pPr>
            <a:r>
              <a:t/>
            </a:r>
            <a:endParaRPr sz="2700">
              <a:solidFill>
                <a:srgbClr val="F3F3F3"/>
              </a:solidFill>
            </a:endParaRPr>
          </a:p>
          <a:p>
            <a:pPr indent="0" lvl="0" marL="0" marR="0" rtl="0" algn="ctr">
              <a:lnSpc>
                <a:spcPct val="100000"/>
              </a:lnSpc>
              <a:spcBef>
                <a:spcPts val="0"/>
              </a:spcBef>
              <a:spcAft>
                <a:spcPts val="0"/>
              </a:spcAft>
              <a:buClr>
                <a:schemeClr val="dk1"/>
              </a:buClr>
              <a:buSzPts val="2500"/>
              <a:buFont typeface="Calibri"/>
              <a:buNone/>
            </a:pPr>
            <a:r>
              <a:rPr lang="en-CA" sz="1800">
                <a:solidFill>
                  <a:srgbClr val="F3F3F3"/>
                </a:solidFill>
              </a:rPr>
              <a:t>Brought to you by the Kimberley Bike Park Committee</a:t>
            </a:r>
            <a:endParaRPr sz="1800">
              <a:solidFill>
                <a:srgbClr val="F3F3F3"/>
              </a:solidFill>
            </a:endParaRPr>
          </a:p>
          <a:p>
            <a:pPr indent="0" lvl="0" marL="0" marR="0" rtl="0" algn="ctr">
              <a:lnSpc>
                <a:spcPct val="100000"/>
              </a:lnSpc>
              <a:spcBef>
                <a:spcPts val="0"/>
              </a:spcBef>
              <a:spcAft>
                <a:spcPts val="0"/>
              </a:spcAft>
              <a:buClr>
                <a:schemeClr val="dk1"/>
              </a:buClr>
              <a:buSzPts val="2500"/>
              <a:buFont typeface="Calibri"/>
              <a:buNone/>
            </a:pPr>
            <a:r>
              <a:rPr lang="en-CA" sz="1800">
                <a:solidFill>
                  <a:srgbClr val="F3F3F3"/>
                </a:solidFill>
              </a:rPr>
              <a:t>OCTOBER 2023</a:t>
            </a:r>
            <a:endParaRPr sz="1800">
              <a:solidFill>
                <a:srgbClr val="F3F3F3"/>
              </a:solidFill>
            </a:endParaRPr>
          </a:p>
        </p:txBody>
      </p:sp>
      <p:pic>
        <p:nvPicPr>
          <p:cNvPr descr="KTS-Logo.png" id="362" name="Google Shape;362;g297dfd45cb0_0_81"/>
          <p:cNvPicPr preferRelativeResize="0"/>
          <p:nvPr/>
        </p:nvPicPr>
        <p:blipFill rotWithShape="1">
          <a:blip r:embed="rId4">
            <a:alphaModFix/>
          </a:blip>
          <a:srcRect b="0" l="0" r="0" t="0"/>
          <a:stretch/>
        </p:blipFill>
        <p:spPr>
          <a:xfrm>
            <a:off x="3275600" y="5938074"/>
            <a:ext cx="2592801" cy="566100"/>
          </a:xfrm>
          <a:prstGeom prst="rect">
            <a:avLst/>
          </a:prstGeom>
          <a:noFill/>
          <a:ln>
            <a:noFill/>
          </a:ln>
        </p:spPr>
      </p:pic>
      <p:pic>
        <p:nvPicPr>
          <p:cNvPr id="363" name="Google Shape;363;g297dfd45cb0_0_81"/>
          <p:cNvPicPr preferRelativeResize="0"/>
          <p:nvPr/>
        </p:nvPicPr>
        <p:blipFill>
          <a:blip r:embed="rId5">
            <a:alphaModFix/>
          </a:blip>
          <a:stretch>
            <a:fillRect/>
          </a:stretch>
        </p:blipFill>
        <p:spPr>
          <a:xfrm>
            <a:off x="3857425" y="623474"/>
            <a:ext cx="1429149" cy="142914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g2606b16a8b1_1_143"/>
          <p:cNvSpPr txBox="1"/>
          <p:nvPr>
            <p:ph type="title"/>
          </p:nvPr>
        </p:nvSpPr>
        <p:spPr>
          <a:xfrm>
            <a:off x="457194" y="83703"/>
            <a:ext cx="8229600" cy="1252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CA" sz="2700"/>
              <a:t>Our vision</a:t>
            </a:r>
            <a:endParaRPr sz="2700"/>
          </a:p>
        </p:txBody>
      </p:sp>
      <p:pic>
        <p:nvPicPr>
          <p:cNvPr id="370" name="Google Shape;370;g2606b16a8b1_1_143"/>
          <p:cNvPicPr preferRelativeResize="0"/>
          <p:nvPr/>
        </p:nvPicPr>
        <p:blipFill>
          <a:blip r:embed="rId3">
            <a:alphaModFix/>
          </a:blip>
          <a:stretch>
            <a:fillRect/>
          </a:stretch>
        </p:blipFill>
        <p:spPr>
          <a:xfrm>
            <a:off x="1703788" y="1464613"/>
            <a:ext cx="5419725" cy="5343525"/>
          </a:xfrm>
          <a:prstGeom prst="rect">
            <a:avLst/>
          </a:prstGeom>
          <a:noFill/>
          <a:ln>
            <a:noFill/>
          </a:ln>
        </p:spPr>
      </p:pic>
      <p:pic>
        <p:nvPicPr>
          <p:cNvPr id="371" name="Google Shape;371;g2606b16a8b1_1_143"/>
          <p:cNvPicPr preferRelativeResize="0"/>
          <p:nvPr/>
        </p:nvPicPr>
        <p:blipFill rotWithShape="1">
          <a:blip r:embed="rId4">
            <a:alphaModFix/>
          </a:blip>
          <a:srcRect b="0" l="2534" r="0" t="4095"/>
          <a:stretch/>
        </p:blipFill>
        <p:spPr>
          <a:xfrm>
            <a:off x="3325100" y="3645150"/>
            <a:ext cx="3008400" cy="9154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g2606b16a8b1_1_191"/>
          <p:cNvSpPr txBox="1"/>
          <p:nvPr>
            <p:ph type="title"/>
          </p:nvPr>
        </p:nvSpPr>
        <p:spPr>
          <a:xfrm>
            <a:off x="457194" y="83703"/>
            <a:ext cx="8229600" cy="1252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CA" sz="2700"/>
              <a:t>Project Timeline Overview - three phases</a:t>
            </a:r>
            <a:endParaRPr sz="2700"/>
          </a:p>
        </p:txBody>
      </p:sp>
      <p:grpSp>
        <p:nvGrpSpPr>
          <p:cNvPr id="378" name="Google Shape;378;g2606b16a8b1_1_191"/>
          <p:cNvGrpSpPr/>
          <p:nvPr/>
        </p:nvGrpSpPr>
        <p:grpSpPr>
          <a:xfrm>
            <a:off x="231848" y="2064225"/>
            <a:ext cx="2361153" cy="1735473"/>
            <a:chOff x="466173" y="1851981"/>
            <a:chExt cx="2361153" cy="1735473"/>
          </a:xfrm>
        </p:grpSpPr>
        <p:sp>
          <p:nvSpPr>
            <p:cNvPr id="379" name="Google Shape;379;g2606b16a8b1_1_191"/>
            <p:cNvSpPr/>
            <p:nvPr/>
          </p:nvSpPr>
          <p:spPr>
            <a:xfrm>
              <a:off x="902781" y="3080265"/>
              <a:ext cx="1534500" cy="133500"/>
            </a:xfrm>
            <a:prstGeom prst="rect">
              <a:avLst/>
            </a:prstGeom>
            <a:solidFill>
              <a:srgbClr val="0E94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g2606b16a8b1_1_191"/>
            <p:cNvSpPr txBox="1"/>
            <p:nvPr/>
          </p:nvSpPr>
          <p:spPr>
            <a:xfrm>
              <a:off x="466173" y="3216054"/>
              <a:ext cx="8712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CA" sz="1200">
                  <a:latin typeface="Roboto"/>
                  <a:ea typeface="Roboto"/>
                  <a:cs typeface="Roboto"/>
                  <a:sym typeface="Roboto"/>
                </a:rPr>
                <a:t>2022</a:t>
              </a:r>
              <a:endParaRPr b="1" sz="1200">
                <a:latin typeface="Roboto"/>
                <a:ea typeface="Roboto"/>
                <a:cs typeface="Roboto"/>
                <a:sym typeface="Roboto"/>
              </a:endParaRPr>
            </a:p>
          </p:txBody>
        </p:sp>
        <p:grpSp>
          <p:nvGrpSpPr>
            <p:cNvPr id="381" name="Google Shape;381;g2606b16a8b1_1_191"/>
            <p:cNvGrpSpPr/>
            <p:nvPr/>
          </p:nvGrpSpPr>
          <p:grpSpPr>
            <a:xfrm>
              <a:off x="851208" y="2800855"/>
              <a:ext cx="92400" cy="411825"/>
              <a:chOff x="845575" y="2563700"/>
              <a:chExt cx="92400" cy="411825"/>
            </a:xfrm>
          </p:grpSpPr>
          <p:cxnSp>
            <p:nvCxnSpPr>
              <p:cNvPr id="382" name="Google Shape;382;g2606b16a8b1_1_191"/>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383" name="Google Shape;383;g2606b16a8b1_1_191"/>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4" name="Google Shape;384;g2606b16a8b1_1_191"/>
            <p:cNvSpPr txBox="1"/>
            <p:nvPr/>
          </p:nvSpPr>
          <p:spPr>
            <a:xfrm>
              <a:off x="793326" y="1851981"/>
              <a:ext cx="20340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CA" sz="1300">
                  <a:latin typeface="Roboto"/>
                  <a:ea typeface="Roboto"/>
                  <a:cs typeface="Roboto"/>
                  <a:sym typeface="Roboto"/>
                </a:rPr>
                <a:t>Initiation</a:t>
              </a:r>
              <a:endParaRPr b="1" sz="1300">
                <a:latin typeface="Roboto"/>
                <a:ea typeface="Roboto"/>
                <a:cs typeface="Roboto"/>
                <a:sym typeface="Roboto"/>
              </a:endParaRPr>
            </a:p>
            <a:p>
              <a:pPr indent="0" lvl="0" marL="0" rtl="0" algn="l">
                <a:spcBef>
                  <a:spcPts val="0"/>
                </a:spcBef>
                <a:spcAft>
                  <a:spcPts val="0"/>
                </a:spcAft>
                <a:buNone/>
              </a:pPr>
              <a:r>
                <a:rPr lang="en-CA" sz="1300">
                  <a:latin typeface="Roboto"/>
                  <a:ea typeface="Roboto"/>
                  <a:cs typeface="Roboto"/>
                  <a:sym typeface="Roboto"/>
                </a:rPr>
                <a:t>Bike Park sub committee</a:t>
              </a:r>
              <a:endParaRPr sz="1300">
                <a:latin typeface="Roboto"/>
                <a:ea typeface="Roboto"/>
                <a:cs typeface="Roboto"/>
                <a:sym typeface="Roboto"/>
              </a:endParaRPr>
            </a:p>
            <a:p>
              <a:pPr indent="0" lvl="0" marL="0" rtl="0" algn="l">
                <a:spcBef>
                  <a:spcPts val="0"/>
                </a:spcBef>
                <a:spcAft>
                  <a:spcPts val="0"/>
                </a:spcAft>
                <a:buNone/>
              </a:pPr>
              <a:r>
                <a:rPr lang="en-CA" sz="1300">
                  <a:latin typeface="Roboto"/>
                  <a:ea typeface="Roboto"/>
                  <a:cs typeface="Roboto"/>
                  <a:sym typeface="Roboto"/>
                </a:rPr>
                <a:t>Planning </a:t>
              </a:r>
              <a:endParaRPr sz="1300">
                <a:latin typeface="Roboto"/>
                <a:ea typeface="Roboto"/>
                <a:cs typeface="Roboto"/>
                <a:sym typeface="Roboto"/>
              </a:endParaRPr>
            </a:p>
            <a:p>
              <a:pPr indent="0" lvl="0" marL="0" rtl="0" algn="l">
                <a:spcBef>
                  <a:spcPts val="0"/>
                </a:spcBef>
                <a:spcAft>
                  <a:spcPts val="0"/>
                </a:spcAft>
                <a:buNone/>
              </a:pPr>
              <a:r>
                <a:rPr lang="en-CA" sz="1300">
                  <a:latin typeface="Roboto"/>
                  <a:ea typeface="Roboto"/>
                  <a:cs typeface="Roboto"/>
                  <a:sym typeface="Roboto"/>
                </a:rPr>
                <a:t>Grant Applications</a:t>
              </a:r>
              <a:endParaRPr sz="1300">
                <a:latin typeface="Roboto"/>
                <a:ea typeface="Roboto"/>
                <a:cs typeface="Roboto"/>
                <a:sym typeface="Roboto"/>
              </a:endParaRPr>
            </a:p>
          </p:txBody>
        </p:sp>
      </p:grpSp>
      <p:grpSp>
        <p:nvGrpSpPr>
          <p:cNvPr id="385" name="Google Shape;385;g2606b16a8b1_1_191"/>
          <p:cNvGrpSpPr/>
          <p:nvPr/>
        </p:nvGrpSpPr>
        <p:grpSpPr>
          <a:xfrm>
            <a:off x="1837380" y="2915631"/>
            <a:ext cx="2500445" cy="1733119"/>
            <a:chOff x="2071705" y="2703387"/>
            <a:chExt cx="2500445" cy="1733119"/>
          </a:xfrm>
        </p:grpSpPr>
        <p:sp>
          <p:nvSpPr>
            <p:cNvPr id="386" name="Google Shape;386;g2606b16a8b1_1_191"/>
            <p:cNvSpPr/>
            <p:nvPr/>
          </p:nvSpPr>
          <p:spPr>
            <a:xfrm>
              <a:off x="2437281" y="3080265"/>
              <a:ext cx="1534500" cy="133500"/>
            </a:xfrm>
            <a:prstGeom prst="rect">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g2606b16a8b1_1_191"/>
            <p:cNvSpPr txBox="1"/>
            <p:nvPr/>
          </p:nvSpPr>
          <p:spPr>
            <a:xfrm>
              <a:off x="2323949" y="3492706"/>
              <a:ext cx="22482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CA" sz="1300">
                  <a:latin typeface="Roboto"/>
                  <a:ea typeface="Roboto"/>
                  <a:cs typeface="Roboto"/>
                  <a:sym typeface="Roboto"/>
                </a:rPr>
                <a:t>Planning</a:t>
              </a:r>
              <a:endParaRPr b="1" sz="1300">
                <a:latin typeface="Roboto"/>
                <a:ea typeface="Roboto"/>
                <a:cs typeface="Roboto"/>
                <a:sym typeface="Roboto"/>
              </a:endParaRPr>
            </a:p>
            <a:p>
              <a:pPr indent="0" lvl="0" marL="0" rtl="0" algn="l">
                <a:spcBef>
                  <a:spcPts val="0"/>
                </a:spcBef>
                <a:spcAft>
                  <a:spcPts val="0"/>
                </a:spcAft>
                <a:buNone/>
              </a:pPr>
              <a:r>
                <a:rPr lang="en-CA" sz="1300">
                  <a:latin typeface="Roboto"/>
                  <a:ea typeface="Roboto"/>
                  <a:cs typeface="Roboto"/>
                  <a:sym typeface="Roboto"/>
                </a:rPr>
                <a:t>SIte Preparation</a:t>
              </a:r>
              <a:endParaRPr sz="1300">
                <a:latin typeface="Roboto"/>
                <a:ea typeface="Roboto"/>
                <a:cs typeface="Roboto"/>
                <a:sym typeface="Roboto"/>
              </a:endParaRPr>
            </a:p>
            <a:p>
              <a:pPr indent="0" lvl="0" marL="0" rtl="0" algn="l">
                <a:spcBef>
                  <a:spcPts val="0"/>
                </a:spcBef>
                <a:spcAft>
                  <a:spcPts val="0"/>
                </a:spcAft>
                <a:buNone/>
              </a:pPr>
              <a:r>
                <a:rPr lang="en-CA" sz="1300">
                  <a:latin typeface="Roboto"/>
                  <a:ea typeface="Roboto"/>
                  <a:cs typeface="Roboto"/>
                  <a:sym typeface="Roboto"/>
                </a:rPr>
                <a:t>Partnerships &amp; Collaborations</a:t>
              </a:r>
              <a:endParaRPr sz="1300">
                <a:latin typeface="Roboto"/>
                <a:ea typeface="Roboto"/>
                <a:cs typeface="Roboto"/>
                <a:sym typeface="Roboto"/>
              </a:endParaRPr>
            </a:p>
          </p:txBody>
        </p:sp>
        <p:sp>
          <p:nvSpPr>
            <p:cNvPr id="388" name="Google Shape;388;g2606b16a8b1_1_191"/>
            <p:cNvSpPr txBox="1"/>
            <p:nvPr/>
          </p:nvSpPr>
          <p:spPr>
            <a:xfrm>
              <a:off x="2071705" y="2703387"/>
              <a:ext cx="7458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CA" sz="1200">
                  <a:latin typeface="Roboto"/>
                  <a:ea typeface="Roboto"/>
                  <a:cs typeface="Roboto"/>
                  <a:sym typeface="Roboto"/>
                </a:rPr>
                <a:t>2023</a:t>
              </a:r>
              <a:endParaRPr b="1" sz="1200">
                <a:latin typeface="Roboto"/>
                <a:ea typeface="Roboto"/>
                <a:cs typeface="Roboto"/>
                <a:sym typeface="Roboto"/>
              </a:endParaRPr>
            </a:p>
          </p:txBody>
        </p:sp>
        <p:grpSp>
          <p:nvGrpSpPr>
            <p:cNvPr id="389" name="Google Shape;389;g2606b16a8b1_1_191"/>
            <p:cNvGrpSpPr/>
            <p:nvPr/>
          </p:nvGrpSpPr>
          <p:grpSpPr>
            <a:xfrm rot="10800000">
              <a:off x="2395183" y="3080258"/>
              <a:ext cx="92400" cy="411825"/>
              <a:chOff x="2070100" y="2563700"/>
              <a:chExt cx="92400" cy="411825"/>
            </a:xfrm>
          </p:grpSpPr>
          <p:cxnSp>
            <p:nvCxnSpPr>
              <p:cNvPr id="390" name="Google Shape;390;g2606b16a8b1_1_191"/>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391" name="Google Shape;391;g2606b16a8b1_1_191"/>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92" name="Google Shape;392;g2606b16a8b1_1_191"/>
          <p:cNvGrpSpPr/>
          <p:nvPr/>
        </p:nvGrpSpPr>
        <p:grpSpPr>
          <a:xfrm>
            <a:off x="3408582" y="2140423"/>
            <a:ext cx="2322918" cy="1659265"/>
            <a:chOff x="3642907" y="1928179"/>
            <a:chExt cx="2322918" cy="1659265"/>
          </a:xfrm>
        </p:grpSpPr>
        <p:sp>
          <p:nvSpPr>
            <p:cNvPr id="393" name="Google Shape;393;g2606b16a8b1_1_191"/>
            <p:cNvSpPr/>
            <p:nvPr/>
          </p:nvSpPr>
          <p:spPr>
            <a:xfrm>
              <a:off x="3971778" y="3080265"/>
              <a:ext cx="1534500" cy="133500"/>
            </a:xfrm>
            <a:prstGeom prst="rect">
              <a:avLst/>
            </a:prstGeom>
            <a:solidFill>
              <a:srgbClr val="0E94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4" name="Google Shape;394;g2606b16a8b1_1_191"/>
            <p:cNvGrpSpPr/>
            <p:nvPr/>
          </p:nvGrpSpPr>
          <p:grpSpPr>
            <a:xfrm>
              <a:off x="4237919" y="2800855"/>
              <a:ext cx="92400" cy="411825"/>
              <a:chOff x="1158950" y="2563700"/>
              <a:chExt cx="92400" cy="411825"/>
            </a:xfrm>
          </p:grpSpPr>
          <p:cxnSp>
            <p:nvCxnSpPr>
              <p:cNvPr id="395" name="Google Shape;395;g2606b16a8b1_1_191"/>
              <p:cNvCxnSpPr/>
              <p:nvPr/>
            </p:nvCxnSpPr>
            <p:spPr>
              <a:xfrm>
                <a:off x="120515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396" name="Google Shape;396;g2606b16a8b1_1_191"/>
              <p:cNvSpPr/>
              <p:nvPr/>
            </p:nvSpPr>
            <p:spPr>
              <a:xfrm>
                <a:off x="115895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7" name="Google Shape;397;g2606b16a8b1_1_191"/>
            <p:cNvSpPr txBox="1"/>
            <p:nvPr/>
          </p:nvSpPr>
          <p:spPr>
            <a:xfrm>
              <a:off x="3642907" y="3216043"/>
              <a:ext cx="6927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CA" sz="1200">
                  <a:latin typeface="Roboto"/>
                  <a:ea typeface="Roboto"/>
                  <a:cs typeface="Roboto"/>
                  <a:sym typeface="Roboto"/>
                </a:rPr>
                <a:t>2024</a:t>
              </a:r>
              <a:endParaRPr b="1" sz="1200">
                <a:latin typeface="Roboto"/>
                <a:ea typeface="Roboto"/>
                <a:cs typeface="Roboto"/>
                <a:sym typeface="Roboto"/>
              </a:endParaRPr>
            </a:p>
          </p:txBody>
        </p:sp>
        <p:sp>
          <p:nvSpPr>
            <p:cNvPr id="398" name="Google Shape;398;g2606b16a8b1_1_191"/>
            <p:cNvSpPr txBox="1"/>
            <p:nvPr/>
          </p:nvSpPr>
          <p:spPr>
            <a:xfrm>
              <a:off x="4184125" y="1928179"/>
              <a:ext cx="1781700" cy="59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CA" sz="1300">
                  <a:latin typeface="Roboto"/>
                  <a:ea typeface="Roboto"/>
                  <a:cs typeface="Roboto"/>
                  <a:sym typeface="Roboto"/>
                </a:rPr>
                <a:t>Phase 1</a:t>
              </a:r>
              <a:endParaRPr b="1" sz="1300">
                <a:latin typeface="Roboto"/>
                <a:ea typeface="Roboto"/>
                <a:cs typeface="Roboto"/>
                <a:sym typeface="Roboto"/>
              </a:endParaRPr>
            </a:p>
            <a:p>
              <a:pPr indent="0" lvl="0" marL="0" rtl="0" algn="l">
                <a:spcBef>
                  <a:spcPts val="0"/>
                </a:spcBef>
                <a:spcAft>
                  <a:spcPts val="1600"/>
                </a:spcAft>
                <a:buNone/>
              </a:pPr>
              <a:r>
                <a:rPr lang="en-CA" sz="1300">
                  <a:latin typeface="Roboto"/>
                  <a:ea typeface="Roboto"/>
                  <a:cs typeface="Roboto"/>
                  <a:sym typeface="Roboto"/>
                </a:rPr>
                <a:t>Dirt Jump Built</a:t>
              </a:r>
              <a:endParaRPr b="1" sz="1300">
                <a:latin typeface="Roboto"/>
                <a:ea typeface="Roboto"/>
                <a:cs typeface="Roboto"/>
                <a:sym typeface="Roboto"/>
              </a:endParaRPr>
            </a:p>
          </p:txBody>
        </p:sp>
      </p:grpSp>
      <p:grpSp>
        <p:nvGrpSpPr>
          <p:cNvPr id="399" name="Google Shape;399;g2606b16a8b1_1_191"/>
          <p:cNvGrpSpPr/>
          <p:nvPr/>
        </p:nvGrpSpPr>
        <p:grpSpPr>
          <a:xfrm>
            <a:off x="4839248" y="2915631"/>
            <a:ext cx="1967203" cy="1733124"/>
            <a:chOff x="5073573" y="2703387"/>
            <a:chExt cx="1967203" cy="1733124"/>
          </a:xfrm>
        </p:grpSpPr>
        <p:sp>
          <p:nvSpPr>
            <p:cNvPr id="400" name="Google Shape;400;g2606b16a8b1_1_191"/>
            <p:cNvSpPr/>
            <p:nvPr/>
          </p:nvSpPr>
          <p:spPr>
            <a:xfrm>
              <a:off x="5506276" y="3080265"/>
              <a:ext cx="1534500" cy="133500"/>
            </a:xfrm>
            <a:prstGeom prst="rect">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1" name="Google Shape;401;g2606b16a8b1_1_191"/>
            <p:cNvGrpSpPr/>
            <p:nvPr/>
          </p:nvGrpSpPr>
          <p:grpSpPr>
            <a:xfrm rot="10800000">
              <a:off x="5158640" y="3080258"/>
              <a:ext cx="92400" cy="411825"/>
              <a:chOff x="2366975" y="2563700"/>
              <a:chExt cx="92400" cy="411825"/>
            </a:xfrm>
          </p:grpSpPr>
          <p:cxnSp>
            <p:nvCxnSpPr>
              <p:cNvPr id="402" name="Google Shape;402;g2606b16a8b1_1_191"/>
              <p:cNvCxnSpPr/>
              <p:nvPr/>
            </p:nvCxnSpPr>
            <p:spPr>
              <a:xfrm>
                <a:off x="24131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403" name="Google Shape;403;g2606b16a8b1_1_191"/>
              <p:cNvSpPr/>
              <p:nvPr/>
            </p:nvSpPr>
            <p:spPr>
              <a:xfrm>
                <a:off x="23669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4" name="Google Shape;404;g2606b16a8b1_1_191"/>
            <p:cNvSpPr txBox="1"/>
            <p:nvPr/>
          </p:nvSpPr>
          <p:spPr>
            <a:xfrm>
              <a:off x="5131289" y="2703387"/>
              <a:ext cx="7458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CA" sz="1200">
                  <a:latin typeface="Roboto"/>
                  <a:ea typeface="Roboto"/>
                  <a:cs typeface="Roboto"/>
                  <a:sym typeface="Roboto"/>
                </a:rPr>
                <a:t>2025</a:t>
              </a:r>
              <a:endParaRPr b="1" sz="1200">
                <a:latin typeface="Roboto"/>
                <a:ea typeface="Roboto"/>
                <a:cs typeface="Roboto"/>
                <a:sym typeface="Roboto"/>
              </a:endParaRPr>
            </a:p>
          </p:txBody>
        </p:sp>
        <p:sp>
          <p:nvSpPr>
            <p:cNvPr id="405" name="Google Shape;405;g2606b16a8b1_1_191"/>
            <p:cNvSpPr txBox="1"/>
            <p:nvPr/>
          </p:nvSpPr>
          <p:spPr>
            <a:xfrm>
              <a:off x="5073573" y="3492711"/>
              <a:ext cx="17817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CA" sz="1300">
                  <a:latin typeface="Roboto"/>
                  <a:ea typeface="Roboto"/>
                  <a:cs typeface="Roboto"/>
                  <a:sym typeface="Roboto"/>
                </a:rPr>
                <a:t>Phase 2</a:t>
              </a:r>
              <a:endParaRPr b="1" sz="1300">
                <a:latin typeface="Roboto"/>
                <a:ea typeface="Roboto"/>
                <a:cs typeface="Roboto"/>
                <a:sym typeface="Roboto"/>
              </a:endParaRPr>
            </a:p>
            <a:p>
              <a:pPr indent="0" lvl="0" marL="0" rtl="0" algn="l">
                <a:spcBef>
                  <a:spcPts val="0"/>
                </a:spcBef>
                <a:spcAft>
                  <a:spcPts val="1600"/>
                </a:spcAft>
                <a:buNone/>
              </a:pPr>
              <a:r>
                <a:rPr lang="en-CA" sz="1300">
                  <a:latin typeface="Roboto"/>
                  <a:ea typeface="Roboto"/>
                  <a:cs typeface="Roboto"/>
                  <a:sym typeface="Roboto"/>
                </a:rPr>
                <a:t>Pump track built</a:t>
              </a:r>
              <a:endParaRPr b="1" sz="1300">
                <a:latin typeface="Roboto"/>
                <a:ea typeface="Roboto"/>
                <a:cs typeface="Roboto"/>
                <a:sym typeface="Roboto"/>
              </a:endParaRPr>
            </a:p>
          </p:txBody>
        </p:sp>
      </p:grpSp>
      <p:grpSp>
        <p:nvGrpSpPr>
          <p:cNvPr id="406" name="Google Shape;406;g2606b16a8b1_1_191"/>
          <p:cNvGrpSpPr/>
          <p:nvPr/>
        </p:nvGrpSpPr>
        <p:grpSpPr>
          <a:xfrm>
            <a:off x="6012675" y="2216623"/>
            <a:ext cx="2899483" cy="1583065"/>
            <a:chOff x="6247000" y="2004379"/>
            <a:chExt cx="2899483" cy="1583065"/>
          </a:xfrm>
        </p:grpSpPr>
        <p:sp>
          <p:nvSpPr>
            <p:cNvPr id="407" name="Google Shape;407;g2606b16a8b1_1_191"/>
            <p:cNvSpPr/>
            <p:nvPr/>
          </p:nvSpPr>
          <p:spPr>
            <a:xfrm>
              <a:off x="7040783" y="3080265"/>
              <a:ext cx="2105700" cy="133500"/>
            </a:xfrm>
            <a:prstGeom prst="rect">
              <a:avLst/>
            </a:prstGeom>
            <a:solidFill>
              <a:srgbClr val="0E94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8" name="Google Shape;408;g2606b16a8b1_1_191"/>
            <p:cNvGrpSpPr/>
            <p:nvPr/>
          </p:nvGrpSpPr>
          <p:grpSpPr>
            <a:xfrm>
              <a:off x="6301933" y="2800855"/>
              <a:ext cx="92400" cy="411825"/>
              <a:chOff x="152850" y="2563700"/>
              <a:chExt cx="92400" cy="411825"/>
            </a:xfrm>
          </p:grpSpPr>
          <p:cxnSp>
            <p:nvCxnSpPr>
              <p:cNvPr id="409" name="Google Shape;409;g2606b16a8b1_1_191"/>
              <p:cNvCxnSpPr/>
              <p:nvPr/>
            </p:nvCxnSpPr>
            <p:spPr>
              <a:xfrm>
                <a:off x="19905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410" name="Google Shape;410;g2606b16a8b1_1_191"/>
              <p:cNvSpPr/>
              <p:nvPr/>
            </p:nvSpPr>
            <p:spPr>
              <a:xfrm>
                <a:off x="15285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1" name="Google Shape;411;g2606b16a8b1_1_191"/>
            <p:cNvSpPr txBox="1"/>
            <p:nvPr/>
          </p:nvSpPr>
          <p:spPr>
            <a:xfrm>
              <a:off x="6671021" y="3216043"/>
              <a:ext cx="7458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CA" sz="1200">
                  <a:latin typeface="Roboto"/>
                  <a:ea typeface="Roboto"/>
                  <a:cs typeface="Roboto"/>
                  <a:sym typeface="Roboto"/>
                </a:rPr>
                <a:t>2026</a:t>
              </a:r>
              <a:endParaRPr b="1" sz="1200">
                <a:latin typeface="Roboto"/>
                <a:ea typeface="Roboto"/>
                <a:cs typeface="Roboto"/>
                <a:sym typeface="Roboto"/>
              </a:endParaRPr>
            </a:p>
          </p:txBody>
        </p:sp>
        <p:sp>
          <p:nvSpPr>
            <p:cNvPr id="412" name="Google Shape;412;g2606b16a8b1_1_191"/>
            <p:cNvSpPr txBox="1"/>
            <p:nvPr/>
          </p:nvSpPr>
          <p:spPr>
            <a:xfrm>
              <a:off x="6247000" y="2004379"/>
              <a:ext cx="1781700" cy="60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CA" sz="1300">
                  <a:latin typeface="Roboto"/>
                  <a:ea typeface="Roboto"/>
                  <a:cs typeface="Roboto"/>
                  <a:sym typeface="Roboto"/>
                </a:rPr>
                <a:t>Phase 3</a:t>
              </a:r>
              <a:endParaRPr b="1" sz="1300">
                <a:latin typeface="Roboto"/>
                <a:ea typeface="Roboto"/>
                <a:cs typeface="Roboto"/>
                <a:sym typeface="Roboto"/>
              </a:endParaRPr>
            </a:p>
            <a:p>
              <a:pPr indent="0" lvl="0" marL="0" rtl="0" algn="l">
                <a:spcBef>
                  <a:spcPts val="0"/>
                </a:spcBef>
                <a:spcAft>
                  <a:spcPts val="1600"/>
                </a:spcAft>
                <a:buNone/>
              </a:pPr>
              <a:r>
                <a:rPr lang="en-CA" sz="1300">
                  <a:latin typeface="Roboto"/>
                  <a:ea typeface="Roboto"/>
                  <a:cs typeface="Roboto"/>
                  <a:sym typeface="Roboto"/>
                </a:rPr>
                <a:t>Green Space </a:t>
              </a:r>
              <a:endParaRPr sz="1300">
                <a:latin typeface="Roboto"/>
                <a:ea typeface="Roboto"/>
                <a:cs typeface="Roboto"/>
                <a:sym typeface="Roboto"/>
              </a:endParaRPr>
            </a:p>
          </p:txBody>
        </p:sp>
      </p:grpSp>
      <p:grpSp>
        <p:nvGrpSpPr>
          <p:cNvPr id="413" name="Google Shape;413;g2606b16a8b1_1_191"/>
          <p:cNvGrpSpPr/>
          <p:nvPr/>
        </p:nvGrpSpPr>
        <p:grpSpPr>
          <a:xfrm rot="10800000">
            <a:off x="7364115" y="3296452"/>
            <a:ext cx="92400" cy="411825"/>
            <a:chOff x="2366975" y="2563700"/>
            <a:chExt cx="92400" cy="411825"/>
          </a:xfrm>
        </p:grpSpPr>
        <p:cxnSp>
          <p:nvCxnSpPr>
            <p:cNvPr id="414" name="Google Shape;414;g2606b16a8b1_1_191"/>
            <p:cNvCxnSpPr/>
            <p:nvPr/>
          </p:nvCxnSpPr>
          <p:spPr>
            <a:xfrm>
              <a:off x="24131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415" name="Google Shape;415;g2606b16a8b1_1_191"/>
            <p:cNvSpPr/>
            <p:nvPr/>
          </p:nvSpPr>
          <p:spPr>
            <a:xfrm>
              <a:off x="23669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6" name="Google Shape;416;g2606b16a8b1_1_191"/>
          <p:cNvSpPr txBox="1"/>
          <p:nvPr/>
        </p:nvSpPr>
        <p:spPr>
          <a:xfrm>
            <a:off x="7307873" y="3708280"/>
            <a:ext cx="17817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CA" sz="1300">
                <a:latin typeface="Roboto"/>
                <a:ea typeface="Roboto"/>
                <a:cs typeface="Roboto"/>
                <a:sym typeface="Roboto"/>
              </a:rPr>
              <a:t>Final</a:t>
            </a:r>
            <a:endParaRPr b="1" sz="1300">
              <a:latin typeface="Roboto"/>
              <a:ea typeface="Roboto"/>
              <a:cs typeface="Roboto"/>
              <a:sym typeface="Roboto"/>
            </a:endParaRPr>
          </a:p>
          <a:p>
            <a:pPr indent="0" lvl="0" marL="0" rtl="0" algn="l">
              <a:spcBef>
                <a:spcPts val="0"/>
              </a:spcBef>
              <a:spcAft>
                <a:spcPts val="1600"/>
              </a:spcAft>
              <a:buNone/>
            </a:pPr>
            <a:r>
              <a:rPr lang="en-CA" sz="1300">
                <a:latin typeface="Roboto"/>
                <a:ea typeface="Roboto"/>
                <a:cs typeface="Roboto"/>
                <a:sym typeface="Roboto"/>
              </a:rPr>
              <a:t>Grand opening</a:t>
            </a:r>
            <a:endParaRPr b="1" sz="1300">
              <a:latin typeface="Roboto"/>
              <a:ea typeface="Roboto"/>
              <a:cs typeface="Roboto"/>
              <a:sym typeface="Roboto"/>
            </a:endParaRPr>
          </a:p>
        </p:txBody>
      </p:sp>
      <p:pic>
        <p:nvPicPr>
          <p:cNvPr id="417" name="Google Shape;417;g2606b16a8b1_1_191"/>
          <p:cNvPicPr preferRelativeResize="0"/>
          <p:nvPr/>
        </p:nvPicPr>
        <p:blipFill>
          <a:blip r:embed="rId3">
            <a:alphaModFix/>
          </a:blip>
          <a:stretch>
            <a:fillRect/>
          </a:stretch>
        </p:blipFill>
        <p:spPr>
          <a:xfrm>
            <a:off x="3844081" y="5956329"/>
            <a:ext cx="1645240" cy="433400"/>
          </a:xfrm>
          <a:prstGeom prst="rect">
            <a:avLst/>
          </a:prstGeom>
          <a:noFill/>
          <a:ln>
            <a:noFill/>
          </a:ln>
        </p:spPr>
      </p:pic>
      <p:pic>
        <p:nvPicPr>
          <p:cNvPr id="418" name="Google Shape;418;g2606b16a8b1_1_191"/>
          <p:cNvPicPr preferRelativeResize="0"/>
          <p:nvPr/>
        </p:nvPicPr>
        <p:blipFill>
          <a:blip r:embed="rId4">
            <a:alphaModFix/>
          </a:blip>
          <a:stretch>
            <a:fillRect/>
          </a:stretch>
        </p:blipFill>
        <p:spPr>
          <a:xfrm>
            <a:off x="2148688" y="5816619"/>
            <a:ext cx="1266433" cy="581690"/>
          </a:xfrm>
          <a:prstGeom prst="rect">
            <a:avLst/>
          </a:prstGeom>
          <a:noFill/>
          <a:ln>
            <a:noFill/>
          </a:ln>
        </p:spPr>
      </p:pic>
      <p:pic>
        <p:nvPicPr>
          <p:cNvPr id="419" name="Google Shape;419;g2606b16a8b1_1_191"/>
          <p:cNvPicPr preferRelativeResize="0"/>
          <p:nvPr/>
        </p:nvPicPr>
        <p:blipFill rotWithShape="1">
          <a:blip r:embed="rId5">
            <a:alphaModFix/>
          </a:blip>
          <a:srcRect b="0" l="0" r="59028" t="0"/>
          <a:stretch/>
        </p:blipFill>
        <p:spPr>
          <a:xfrm>
            <a:off x="5918275" y="5749750"/>
            <a:ext cx="831575" cy="8465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24" name="Shape 424"/>
        <p:cNvGrpSpPr/>
        <p:nvPr/>
      </p:nvGrpSpPr>
      <p:grpSpPr>
        <a:xfrm>
          <a:off x="0" y="0"/>
          <a:ext cx="0" cy="0"/>
          <a:chOff x="0" y="0"/>
          <a:chExt cx="0" cy="0"/>
        </a:xfrm>
      </p:grpSpPr>
      <p:sp>
        <p:nvSpPr>
          <p:cNvPr id="425" name="Google Shape;425;g297dfd45cb0_0_89"/>
          <p:cNvSpPr txBox="1"/>
          <p:nvPr>
            <p:ph type="title"/>
          </p:nvPr>
        </p:nvSpPr>
        <p:spPr>
          <a:xfrm>
            <a:off x="457194" y="83703"/>
            <a:ext cx="8229600" cy="1252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CA" sz="2700"/>
              <a:t>Project Timeline Overview - three phases</a:t>
            </a:r>
            <a:endParaRPr sz="2700"/>
          </a:p>
        </p:txBody>
      </p:sp>
      <p:grpSp>
        <p:nvGrpSpPr>
          <p:cNvPr id="426" name="Google Shape;426;g297dfd45cb0_0_89"/>
          <p:cNvGrpSpPr/>
          <p:nvPr/>
        </p:nvGrpSpPr>
        <p:grpSpPr>
          <a:xfrm>
            <a:off x="231848" y="2064225"/>
            <a:ext cx="2361153" cy="1735473"/>
            <a:chOff x="466173" y="1851981"/>
            <a:chExt cx="2361153" cy="1735473"/>
          </a:xfrm>
        </p:grpSpPr>
        <p:sp>
          <p:nvSpPr>
            <p:cNvPr id="427" name="Google Shape;427;g297dfd45cb0_0_89"/>
            <p:cNvSpPr/>
            <p:nvPr/>
          </p:nvSpPr>
          <p:spPr>
            <a:xfrm>
              <a:off x="902781" y="3080265"/>
              <a:ext cx="1534500" cy="133500"/>
            </a:xfrm>
            <a:prstGeom prst="rect">
              <a:avLst/>
            </a:prstGeom>
            <a:solidFill>
              <a:srgbClr val="0E94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g297dfd45cb0_0_89"/>
            <p:cNvSpPr txBox="1"/>
            <p:nvPr/>
          </p:nvSpPr>
          <p:spPr>
            <a:xfrm>
              <a:off x="466173" y="3216054"/>
              <a:ext cx="8712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CA" sz="1200">
                  <a:latin typeface="Roboto"/>
                  <a:ea typeface="Roboto"/>
                  <a:cs typeface="Roboto"/>
                  <a:sym typeface="Roboto"/>
                </a:rPr>
                <a:t>2022</a:t>
              </a:r>
              <a:endParaRPr b="1" sz="1200">
                <a:latin typeface="Roboto"/>
                <a:ea typeface="Roboto"/>
                <a:cs typeface="Roboto"/>
                <a:sym typeface="Roboto"/>
              </a:endParaRPr>
            </a:p>
          </p:txBody>
        </p:sp>
        <p:grpSp>
          <p:nvGrpSpPr>
            <p:cNvPr id="429" name="Google Shape;429;g297dfd45cb0_0_89"/>
            <p:cNvGrpSpPr/>
            <p:nvPr/>
          </p:nvGrpSpPr>
          <p:grpSpPr>
            <a:xfrm>
              <a:off x="851208" y="2800855"/>
              <a:ext cx="92400" cy="411825"/>
              <a:chOff x="845575" y="2563700"/>
              <a:chExt cx="92400" cy="411825"/>
            </a:xfrm>
          </p:grpSpPr>
          <p:cxnSp>
            <p:nvCxnSpPr>
              <p:cNvPr id="430" name="Google Shape;430;g297dfd45cb0_0_89"/>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431" name="Google Shape;431;g297dfd45cb0_0_89"/>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2" name="Google Shape;432;g297dfd45cb0_0_89"/>
            <p:cNvSpPr txBox="1"/>
            <p:nvPr/>
          </p:nvSpPr>
          <p:spPr>
            <a:xfrm>
              <a:off x="793326" y="1851981"/>
              <a:ext cx="20340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CA" sz="1200">
                  <a:latin typeface="Roboto"/>
                  <a:ea typeface="Roboto"/>
                  <a:cs typeface="Roboto"/>
                  <a:sym typeface="Roboto"/>
                </a:rPr>
                <a:t>Initiation</a:t>
              </a:r>
              <a:endParaRPr b="1" sz="1200">
                <a:latin typeface="Roboto"/>
                <a:ea typeface="Roboto"/>
                <a:cs typeface="Roboto"/>
                <a:sym typeface="Roboto"/>
              </a:endParaRPr>
            </a:p>
            <a:p>
              <a:pPr indent="0" lvl="0" marL="0" rtl="0" algn="l">
                <a:spcBef>
                  <a:spcPts val="0"/>
                </a:spcBef>
                <a:spcAft>
                  <a:spcPts val="0"/>
                </a:spcAft>
                <a:buNone/>
              </a:pPr>
              <a:r>
                <a:rPr lang="en-CA" sz="1200">
                  <a:latin typeface="Roboto"/>
                  <a:ea typeface="Roboto"/>
                  <a:cs typeface="Roboto"/>
                  <a:sym typeface="Roboto"/>
                </a:rPr>
                <a:t>Bike Park sub committee</a:t>
              </a:r>
              <a:endParaRPr sz="1200">
                <a:latin typeface="Roboto"/>
                <a:ea typeface="Roboto"/>
                <a:cs typeface="Roboto"/>
                <a:sym typeface="Roboto"/>
              </a:endParaRPr>
            </a:p>
            <a:p>
              <a:pPr indent="0" lvl="0" marL="0" rtl="0" algn="l">
                <a:spcBef>
                  <a:spcPts val="0"/>
                </a:spcBef>
                <a:spcAft>
                  <a:spcPts val="0"/>
                </a:spcAft>
                <a:buNone/>
              </a:pPr>
              <a:r>
                <a:rPr lang="en-CA" sz="1200">
                  <a:latin typeface="Roboto"/>
                  <a:ea typeface="Roboto"/>
                  <a:cs typeface="Roboto"/>
                  <a:sym typeface="Roboto"/>
                </a:rPr>
                <a:t>Planning </a:t>
              </a:r>
              <a:endParaRPr sz="1200">
                <a:latin typeface="Roboto"/>
                <a:ea typeface="Roboto"/>
                <a:cs typeface="Roboto"/>
                <a:sym typeface="Roboto"/>
              </a:endParaRPr>
            </a:p>
            <a:p>
              <a:pPr indent="0" lvl="0" marL="0" rtl="0" algn="l">
                <a:spcBef>
                  <a:spcPts val="0"/>
                </a:spcBef>
                <a:spcAft>
                  <a:spcPts val="0"/>
                </a:spcAft>
                <a:buNone/>
              </a:pPr>
              <a:r>
                <a:rPr lang="en-CA" sz="1200">
                  <a:latin typeface="Roboto"/>
                  <a:ea typeface="Roboto"/>
                  <a:cs typeface="Roboto"/>
                  <a:sym typeface="Roboto"/>
                </a:rPr>
                <a:t>Grant Applications</a:t>
              </a:r>
              <a:endParaRPr sz="1200">
                <a:latin typeface="Roboto"/>
                <a:ea typeface="Roboto"/>
                <a:cs typeface="Roboto"/>
                <a:sym typeface="Roboto"/>
              </a:endParaRPr>
            </a:p>
          </p:txBody>
        </p:sp>
      </p:grpSp>
      <p:grpSp>
        <p:nvGrpSpPr>
          <p:cNvPr id="433" name="Google Shape;433;g297dfd45cb0_0_89"/>
          <p:cNvGrpSpPr/>
          <p:nvPr/>
        </p:nvGrpSpPr>
        <p:grpSpPr>
          <a:xfrm>
            <a:off x="1837380" y="2915631"/>
            <a:ext cx="2500445" cy="1733119"/>
            <a:chOff x="2071705" y="2703387"/>
            <a:chExt cx="2500445" cy="1733119"/>
          </a:xfrm>
        </p:grpSpPr>
        <p:sp>
          <p:nvSpPr>
            <p:cNvPr id="434" name="Google Shape;434;g297dfd45cb0_0_89"/>
            <p:cNvSpPr/>
            <p:nvPr/>
          </p:nvSpPr>
          <p:spPr>
            <a:xfrm>
              <a:off x="2437281" y="3080265"/>
              <a:ext cx="1534500" cy="133500"/>
            </a:xfrm>
            <a:prstGeom prst="rect">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g297dfd45cb0_0_89"/>
            <p:cNvSpPr txBox="1"/>
            <p:nvPr/>
          </p:nvSpPr>
          <p:spPr>
            <a:xfrm>
              <a:off x="2323949" y="3492706"/>
              <a:ext cx="22482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CA" sz="1200">
                  <a:latin typeface="Roboto"/>
                  <a:ea typeface="Roboto"/>
                  <a:cs typeface="Roboto"/>
                  <a:sym typeface="Roboto"/>
                </a:rPr>
                <a:t>Planning</a:t>
              </a:r>
              <a:endParaRPr b="1" sz="1200">
                <a:latin typeface="Roboto"/>
                <a:ea typeface="Roboto"/>
                <a:cs typeface="Roboto"/>
                <a:sym typeface="Roboto"/>
              </a:endParaRPr>
            </a:p>
            <a:p>
              <a:pPr indent="0" lvl="0" marL="0" rtl="0" algn="l">
                <a:spcBef>
                  <a:spcPts val="0"/>
                </a:spcBef>
                <a:spcAft>
                  <a:spcPts val="0"/>
                </a:spcAft>
                <a:buNone/>
              </a:pPr>
              <a:r>
                <a:rPr lang="en-CA" sz="1200">
                  <a:latin typeface="Roboto"/>
                  <a:ea typeface="Roboto"/>
                  <a:cs typeface="Roboto"/>
                  <a:sym typeface="Roboto"/>
                </a:rPr>
                <a:t>SIte Preparation</a:t>
              </a:r>
              <a:endParaRPr sz="1200">
                <a:latin typeface="Roboto"/>
                <a:ea typeface="Roboto"/>
                <a:cs typeface="Roboto"/>
                <a:sym typeface="Roboto"/>
              </a:endParaRPr>
            </a:p>
            <a:p>
              <a:pPr indent="0" lvl="0" marL="0" rtl="0" algn="l">
                <a:spcBef>
                  <a:spcPts val="0"/>
                </a:spcBef>
                <a:spcAft>
                  <a:spcPts val="0"/>
                </a:spcAft>
                <a:buNone/>
              </a:pPr>
              <a:r>
                <a:rPr lang="en-CA" sz="1200">
                  <a:latin typeface="Roboto"/>
                  <a:ea typeface="Roboto"/>
                  <a:cs typeface="Roboto"/>
                  <a:sym typeface="Roboto"/>
                </a:rPr>
                <a:t>Partnerships &amp; Collaborations</a:t>
              </a:r>
              <a:endParaRPr sz="1200">
                <a:latin typeface="Roboto"/>
                <a:ea typeface="Roboto"/>
                <a:cs typeface="Roboto"/>
                <a:sym typeface="Roboto"/>
              </a:endParaRPr>
            </a:p>
          </p:txBody>
        </p:sp>
        <p:sp>
          <p:nvSpPr>
            <p:cNvPr id="436" name="Google Shape;436;g297dfd45cb0_0_89"/>
            <p:cNvSpPr txBox="1"/>
            <p:nvPr/>
          </p:nvSpPr>
          <p:spPr>
            <a:xfrm>
              <a:off x="2071705" y="2703387"/>
              <a:ext cx="7458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CA" sz="1200">
                  <a:latin typeface="Roboto"/>
                  <a:ea typeface="Roboto"/>
                  <a:cs typeface="Roboto"/>
                  <a:sym typeface="Roboto"/>
                </a:rPr>
                <a:t>2023</a:t>
              </a:r>
              <a:endParaRPr b="1" sz="1200">
                <a:latin typeface="Roboto"/>
                <a:ea typeface="Roboto"/>
                <a:cs typeface="Roboto"/>
                <a:sym typeface="Roboto"/>
              </a:endParaRPr>
            </a:p>
          </p:txBody>
        </p:sp>
        <p:grpSp>
          <p:nvGrpSpPr>
            <p:cNvPr id="437" name="Google Shape;437;g297dfd45cb0_0_89"/>
            <p:cNvGrpSpPr/>
            <p:nvPr/>
          </p:nvGrpSpPr>
          <p:grpSpPr>
            <a:xfrm rot="10800000">
              <a:off x="2395183" y="3080258"/>
              <a:ext cx="92400" cy="411825"/>
              <a:chOff x="2070100" y="2563700"/>
              <a:chExt cx="92400" cy="411825"/>
            </a:xfrm>
          </p:grpSpPr>
          <p:cxnSp>
            <p:nvCxnSpPr>
              <p:cNvPr id="438" name="Google Shape;438;g297dfd45cb0_0_89"/>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439" name="Google Shape;439;g297dfd45cb0_0_89"/>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40" name="Google Shape;440;g297dfd45cb0_0_89"/>
          <p:cNvGrpSpPr/>
          <p:nvPr/>
        </p:nvGrpSpPr>
        <p:grpSpPr>
          <a:xfrm>
            <a:off x="3408582" y="2140419"/>
            <a:ext cx="2009540" cy="1659268"/>
            <a:chOff x="3642907" y="1928175"/>
            <a:chExt cx="2009540" cy="1659268"/>
          </a:xfrm>
        </p:grpSpPr>
        <p:sp>
          <p:nvSpPr>
            <p:cNvPr id="441" name="Google Shape;441;g297dfd45cb0_0_89"/>
            <p:cNvSpPr/>
            <p:nvPr/>
          </p:nvSpPr>
          <p:spPr>
            <a:xfrm>
              <a:off x="3971778" y="3080265"/>
              <a:ext cx="1534500" cy="133500"/>
            </a:xfrm>
            <a:prstGeom prst="rect">
              <a:avLst/>
            </a:prstGeom>
            <a:solidFill>
              <a:srgbClr val="0E94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42" name="Google Shape;442;g297dfd45cb0_0_89"/>
            <p:cNvGrpSpPr/>
            <p:nvPr/>
          </p:nvGrpSpPr>
          <p:grpSpPr>
            <a:xfrm>
              <a:off x="3924544" y="2800855"/>
              <a:ext cx="92400" cy="411825"/>
              <a:chOff x="845575" y="2563700"/>
              <a:chExt cx="92400" cy="411825"/>
            </a:xfrm>
          </p:grpSpPr>
          <p:cxnSp>
            <p:nvCxnSpPr>
              <p:cNvPr id="443" name="Google Shape;443;g297dfd45cb0_0_89"/>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444" name="Google Shape;444;g297dfd45cb0_0_89"/>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5" name="Google Shape;445;g297dfd45cb0_0_89"/>
            <p:cNvSpPr txBox="1"/>
            <p:nvPr/>
          </p:nvSpPr>
          <p:spPr>
            <a:xfrm>
              <a:off x="3642907" y="3216043"/>
              <a:ext cx="6927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CA" sz="1200">
                  <a:latin typeface="Roboto"/>
                  <a:ea typeface="Roboto"/>
                  <a:cs typeface="Roboto"/>
                  <a:sym typeface="Roboto"/>
                </a:rPr>
                <a:t>2024</a:t>
              </a:r>
              <a:endParaRPr b="1" sz="1200">
                <a:latin typeface="Roboto"/>
                <a:ea typeface="Roboto"/>
                <a:cs typeface="Roboto"/>
                <a:sym typeface="Roboto"/>
              </a:endParaRPr>
            </a:p>
          </p:txBody>
        </p:sp>
        <p:sp>
          <p:nvSpPr>
            <p:cNvPr id="446" name="Google Shape;446;g297dfd45cb0_0_89"/>
            <p:cNvSpPr txBox="1"/>
            <p:nvPr/>
          </p:nvSpPr>
          <p:spPr>
            <a:xfrm>
              <a:off x="3870747" y="1928175"/>
              <a:ext cx="17817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CA" sz="1200">
                  <a:latin typeface="Roboto"/>
                  <a:ea typeface="Roboto"/>
                  <a:cs typeface="Roboto"/>
                  <a:sym typeface="Roboto"/>
                </a:rPr>
                <a:t>Phase 1</a:t>
              </a:r>
              <a:endParaRPr b="1" sz="1200">
                <a:latin typeface="Roboto"/>
                <a:ea typeface="Roboto"/>
                <a:cs typeface="Roboto"/>
                <a:sym typeface="Roboto"/>
              </a:endParaRPr>
            </a:p>
            <a:p>
              <a:pPr indent="0" lvl="0" marL="0" rtl="0" algn="l">
                <a:spcBef>
                  <a:spcPts val="0"/>
                </a:spcBef>
                <a:spcAft>
                  <a:spcPts val="1600"/>
                </a:spcAft>
                <a:buNone/>
              </a:pPr>
              <a:r>
                <a:rPr lang="en-CA" sz="1200">
                  <a:latin typeface="Roboto"/>
                  <a:ea typeface="Roboto"/>
                  <a:cs typeface="Roboto"/>
                  <a:sym typeface="Roboto"/>
                </a:rPr>
                <a:t>Dirt Jump Built</a:t>
              </a:r>
              <a:endParaRPr b="1" sz="1200">
                <a:latin typeface="Roboto"/>
                <a:ea typeface="Roboto"/>
                <a:cs typeface="Roboto"/>
                <a:sym typeface="Roboto"/>
              </a:endParaRPr>
            </a:p>
          </p:txBody>
        </p:sp>
      </p:grpSp>
      <p:grpSp>
        <p:nvGrpSpPr>
          <p:cNvPr id="447" name="Google Shape;447;g297dfd45cb0_0_89"/>
          <p:cNvGrpSpPr/>
          <p:nvPr/>
        </p:nvGrpSpPr>
        <p:grpSpPr>
          <a:xfrm>
            <a:off x="4896964" y="2915631"/>
            <a:ext cx="2020859" cy="1733124"/>
            <a:chOff x="5131289" y="2703387"/>
            <a:chExt cx="2020859" cy="1733124"/>
          </a:xfrm>
        </p:grpSpPr>
        <p:sp>
          <p:nvSpPr>
            <p:cNvPr id="448" name="Google Shape;448;g297dfd45cb0_0_89"/>
            <p:cNvSpPr/>
            <p:nvPr/>
          </p:nvSpPr>
          <p:spPr>
            <a:xfrm>
              <a:off x="5506276" y="3080265"/>
              <a:ext cx="1534500" cy="133500"/>
            </a:xfrm>
            <a:prstGeom prst="rect">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49" name="Google Shape;449;g297dfd45cb0_0_89"/>
            <p:cNvGrpSpPr/>
            <p:nvPr/>
          </p:nvGrpSpPr>
          <p:grpSpPr>
            <a:xfrm rot="10800000">
              <a:off x="5455515" y="3080258"/>
              <a:ext cx="92400" cy="411825"/>
              <a:chOff x="2070100" y="2563700"/>
              <a:chExt cx="92400" cy="411825"/>
            </a:xfrm>
          </p:grpSpPr>
          <p:cxnSp>
            <p:nvCxnSpPr>
              <p:cNvPr id="450" name="Google Shape;450;g297dfd45cb0_0_89"/>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451" name="Google Shape;451;g297dfd45cb0_0_89"/>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2" name="Google Shape;452;g297dfd45cb0_0_89"/>
            <p:cNvSpPr txBox="1"/>
            <p:nvPr/>
          </p:nvSpPr>
          <p:spPr>
            <a:xfrm>
              <a:off x="5131289" y="2703387"/>
              <a:ext cx="7458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CA" sz="1200">
                  <a:latin typeface="Roboto"/>
                  <a:ea typeface="Roboto"/>
                  <a:cs typeface="Roboto"/>
                  <a:sym typeface="Roboto"/>
                </a:rPr>
                <a:t>2025</a:t>
              </a:r>
              <a:endParaRPr b="1" sz="1200">
                <a:latin typeface="Roboto"/>
                <a:ea typeface="Roboto"/>
                <a:cs typeface="Roboto"/>
                <a:sym typeface="Roboto"/>
              </a:endParaRPr>
            </a:p>
          </p:txBody>
        </p:sp>
        <p:sp>
          <p:nvSpPr>
            <p:cNvPr id="453" name="Google Shape;453;g297dfd45cb0_0_89"/>
            <p:cNvSpPr txBox="1"/>
            <p:nvPr/>
          </p:nvSpPr>
          <p:spPr>
            <a:xfrm>
              <a:off x="5370448" y="3492711"/>
              <a:ext cx="17817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CA" sz="1200">
                  <a:latin typeface="Roboto"/>
                  <a:ea typeface="Roboto"/>
                  <a:cs typeface="Roboto"/>
                  <a:sym typeface="Roboto"/>
                </a:rPr>
                <a:t>Phase 2</a:t>
              </a:r>
              <a:endParaRPr b="1" sz="1200">
                <a:latin typeface="Roboto"/>
                <a:ea typeface="Roboto"/>
                <a:cs typeface="Roboto"/>
                <a:sym typeface="Roboto"/>
              </a:endParaRPr>
            </a:p>
            <a:p>
              <a:pPr indent="0" lvl="0" marL="0" rtl="0" algn="l">
                <a:spcBef>
                  <a:spcPts val="0"/>
                </a:spcBef>
                <a:spcAft>
                  <a:spcPts val="1600"/>
                </a:spcAft>
                <a:buNone/>
              </a:pPr>
              <a:r>
                <a:rPr lang="en-CA" sz="1200">
                  <a:latin typeface="Roboto"/>
                  <a:ea typeface="Roboto"/>
                  <a:cs typeface="Roboto"/>
                  <a:sym typeface="Roboto"/>
                </a:rPr>
                <a:t>Pump track built</a:t>
              </a:r>
              <a:endParaRPr b="1" sz="1200">
                <a:latin typeface="Roboto"/>
                <a:ea typeface="Roboto"/>
                <a:cs typeface="Roboto"/>
                <a:sym typeface="Roboto"/>
              </a:endParaRPr>
            </a:p>
          </p:txBody>
        </p:sp>
      </p:grpSp>
      <p:grpSp>
        <p:nvGrpSpPr>
          <p:cNvPr id="454" name="Google Shape;454;g297dfd45cb0_0_89"/>
          <p:cNvGrpSpPr/>
          <p:nvPr/>
        </p:nvGrpSpPr>
        <p:grpSpPr>
          <a:xfrm>
            <a:off x="6436696" y="2216619"/>
            <a:ext cx="2475461" cy="1583068"/>
            <a:chOff x="6671021" y="2004375"/>
            <a:chExt cx="2475461" cy="1583068"/>
          </a:xfrm>
        </p:grpSpPr>
        <p:sp>
          <p:nvSpPr>
            <p:cNvPr id="455" name="Google Shape;455;g297dfd45cb0_0_89"/>
            <p:cNvSpPr/>
            <p:nvPr/>
          </p:nvSpPr>
          <p:spPr>
            <a:xfrm>
              <a:off x="7040783" y="3080265"/>
              <a:ext cx="2105700" cy="133500"/>
            </a:xfrm>
            <a:prstGeom prst="rect">
              <a:avLst/>
            </a:prstGeom>
            <a:solidFill>
              <a:srgbClr val="0E94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6" name="Google Shape;456;g297dfd45cb0_0_89"/>
            <p:cNvGrpSpPr/>
            <p:nvPr/>
          </p:nvGrpSpPr>
          <p:grpSpPr>
            <a:xfrm>
              <a:off x="6994658" y="2800855"/>
              <a:ext cx="92400" cy="411825"/>
              <a:chOff x="845575" y="2563700"/>
              <a:chExt cx="92400" cy="411825"/>
            </a:xfrm>
          </p:grpSpPr>
          <p:cxnSp>
            <p:nvCxnSpPr>
              <p:cNvPr id="457" name="Google Shape;457;g297dfd45cb0_0_89"/>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458" name="Google Shape;458;g297dfd45cb0_0_89"/>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9" name="Google Shape;459;g297dfd45cb0_0_89"/>
            <p:cNvSpPr txBox="1"/>
            <p:nvPr/>
          </p:nvSpPr>
          <p:spPr>
            <a:xfrm>
              <a:off x="6671021" y="3216043"/>
              <a:ext cx="7458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CA" sz="1200">
                  <a:latin typeface="Roboto"/>
                  <a:ea typeface="Roboto"/>
                  <a:cs typeface="Roboto"/>
                  <a:sym typeface="Roboto"/>
                </a:rPr>
                <a:t>2026</a:t>
              </a:r>
              <a:endParaRPr b="1" sz="1200">
                <a:latin typeface="Roboto"/>
                <a:ea typeface="Roboto"/>
                <a:cs typeface="Roboto"/>
                <a:sym typeface="Roboto"/>
              </a:endParaRPr>
            </a:p>
          </p:txBody>
        </p:sp>
        <p:sp>
          <p:nvSpPr>
            <p:cNvPr id="460" name="Google Shape;460;g297dfd45cb0_0_89"/>
            <p:cNvSpPr txBox="1"/>
            <p:nvPr/>
          </p:nvSpPr>
          <p:spPr>
            <a:xfrm>
              <a:off x="6939724" y="2004375"/>
              <a:ext cx="17817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CA" sz="1200">
                  <a:latin typeface="Roboto"/>
                  <a:ea typeface="Roboto"/>
                  <a:cs typeface="Roboto"/>
                  <a:sym typeface="Roboto"/>
                </a:rPr>
                <a:t>Phase 3</a:t>
              </a:r>
              <a:endParaRPr b="1" sz="1200">
                <a:latin typeface="Roboto"/>
                <a:ea typeface="Roboto"/>
                <a:cs typeface="Roboto"/>
                <a:sym typeface="Roboto"/>
              </a:endParaRPr>
            </a:p>
            <a:p>
              <a:pPr indent="0" lvl="0" marL="0" rtl="0" algn="l">
                <a:spcBef>
                  <a:spcPts val="0"/>
                </a:spcBef>
                <a:spcAft>
                  <a:spcPts val="1600"/>
                </a:spcAft>
                <a:buNone/>
              </a:pPr>
              <a:r>
                <a:rPr lang="en-CA" sz="1200">
                  <a:latin typeface="Roboto"/>
                  <a:ea typeface="Roboto"/>
                  <a:cs typeface="Roboto"/>
                  <a:sym typeface="Roboto"/>
                </a:rPr>
                <a:t>Green Space </a:t>
              </a:r>
              <a:endParaRPr sz="1200">
                <a:latin typeface="Roboto"/>
                <a:ea typeface="Roboto"/>
                <a:cs typeface="Roboto"/>
                <a:sym typeface="Roboto"/>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g2606b16a8b1_1_17"/>
          <p:cNvSpPr txBox="1"/>
          <p:nvPr>
            <p:ph type="title"/>
          </p:nvPr>
        </p:nvSpPr>
        <p:spPr>
          <a:xfrm>
            <a:off x="457194" y="83703"/>
            <a:ext cx="8229600" cy="1252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CA" sz="2700"/>
              <a:t>Project Timeline Overview - three phases</a:t>
            </a:r>
            <a:endParaRPr sz="2700"/>
          </a:p>
        </p:txBody>
      </p:sp>
      <p:grpSp>
        <p:nvGrpSpPr>
          <p:cNvPr id="467" name="Google Shape;467;g2606b16a8b1_1_17"/>
          <p:cNvGrpSpPr/>
          <p:nvPr/>
        </p:nvGrpSpPr>
        <p:grpSpPr>
          <a:xfrm>
            <a:off x="231848" y="2064225"/>
            <a:ext cx="2361153" cy="1735473"/>
            <a:chOff x="466173" y="1851981"/>
            <a:chExt cx="2361153" cy="1735473"/>
          </a:xfrm>
        </p:grpSpPr>
        <p:sp>
          <p:nvSpPr>
            <p:cNvPr id="468" name="Google Shape;468;g2606b16a8b1_1_17"/>
            <p:cNvSpPr/>
            <p:nvPr/>
          </p:nvSpPr>
          <p:spPr>
            <a:xfrm>
              <a:off x="902781" y="3080265"/>
              <a:ext cx="1534500" cy="133500"/>
            </a:xfrm>
            <a:prstGeom prst="rect">
              <a:avLst/>
            </a:prstGeom>
            <a:solidFill>
              <a:srgbClr val="0E94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g2606b16a8b1_1_17"/>
            <p:cNvSpPr txBox="1"/>
            <p:nvPr/>
          </p:nvSpPr>
          <p:spPr>
            <a:xfrm>
              <a:off x="466173" y="3216054"/>
              <a:ext cx="8712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CA" sz="1200">
                  <a:latin typeface="Roboto"/>
                  <a:ea typeface="Roboto"/>
                  <a:cs typeface="Roboto"/>
                  <a:sym typeface="Roboto"/>
                </a:rPr>
                <a:t>2022</a:t>
              </a:r>
              <a:endParaRPr b="1" sz="1200">
                <a:latin typeface="Roboto"/>
                <a:ea typeface="Roboto"/>
                <a:cs typeface="Roboto"/>
                <a:sym typeface="Roboto"/>
              </a:endParaRPr>
            </a:p>
          </p:txBody>
        </p:sp>
        <p:grpSp>
          <p:nvGrpSpPr>
            <p:cNvPr id="470" name="Google Shape;470;g2606b16a8b1_1_17"/>
            <p:cNvGrpSpPr/>
            <p:nvPr/>
          </p:nvGrpSpPr>
          <p:grpSpPr>
            <a:xfrm>
              <a:off x="851208" y="2800855"/>
              <a:ext cx="92400" cy="411825"/>
              <a:chOff x="845575" y="2563700"/>
              <a:chExt cx="92400" cy="411825"/>
            </a:xfrm>
          </p:grpSpPr>
          <p:cxnSp>
            <p:nvCxnSpPr>
              <p:cNvPr id="471" name="Google Shape;471;g2606b16a8b1_1_17"/>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472" name="Google Shape;472;g2606b16a8b1_1_17"/>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3" name="Google Shape;473;g2606b16a8b1_1_17"/>
            <p:cNvSpPr txBox="1"/>
            <p:nvPr/>
          </p:nvSpPr>
          <p:spPr>
            <a:xfrm>
              <a:off x="793326" y="1851981"/>
              <a:ext cx="20340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CA" sz="1300">
                  <a:latin typeface="Roboto"/>
                  <a:ea typeface="Roboto"/>
                  <a:cs typeface="Roboto"/>
                  <a:sym typeface="Roboto"/>
                </a:rPr>
                <a:t>Initiation</a:t>
              </a:r>
              <a:endParaRPr b="1" sz="1300">
                <a:latin typeface="Roboto"/>
                <a:ea typeface="Roboto"/>
                <a:cs typeface="Roboto"/>
                <a:sym typeface="Roboto"/>
              </a:endParaRPr>
            </a:p>
            <a:p>
              <a:pPr indent="0" lvl="0" marL="0" rtl="0" algn="l">
                <a:spcBef>
                  <a:spcPts val="0"/>
                </a:spcBef>
                <a:spcAft>
                  <a:spcPts val="0"/>
                </a:spcAft>
                <a:buNone/>
              </a:pPr>
              <a:r>
                <a:rPr lang="en-CA" sz="1300">
                  <a:latin typeface="Roboto"/>
                  <a:ea typeface="Roboto"/>
                  <a:cs typeface="Roboto"/>
                  <a:sym typeface="Roboto"/>
                </a:rPr>
                <a:t>Bike Park sub committee</a:t>
              </a:r>
              <a:endParaRPr sz="1300">
                <a:latin typeface="Roboto"/>
                <a:ea typeface="Roboto"/>
                <a:cs typeface="Roboto"/>
                <a:sym typeface="Roboto"/>
              </a:endParaRPr>
            </a:p>
            <a:p>
              <a:pPr indent="0" lvl="0" marL="0" rtl="0" algn="l">
                <a:spcBef>
                  <a:spcPts val="0"/>
                </a:spcBef>
                <a:spcAft>
                  <a:spcPts val="0"/>
                </a:spcAft>
                <a:buNone/>
              </a:pPr>
              <a:r>
                <a:rPr lang="en-CA" sz="1300">
                  <a:latin typeface="Roboto"/>
                  <a:ea typeface="Roboto"/>
                  <a:cs typeface="Roboto"/>
                  <a:sym typeface="Roboto"/>
                </a:rPr>
                <a:t>Planning </a:t>
              </a:r>
              <a:endParaRPr sz="1300">
                <a:latin typeface="Roboto"/>
                <a:ea typeface="Roboto"/>
                <a:cs typeface="Roboto"/>
                <a:sym typeface="Roboto"/>
              </a:endParaRPr>
            </a:p>
            <a:p>
              <a:pPr indent="0" lvl="0" marL="0" rtl="0" algn="l">
                <a:spcBef>
                  <a:spcPts val="0"/>
                </a:spcBef>
                <a:spcAft>
                  <a:spcPts val="0"/>
                </a:spcAft>
                <a:buNone/>
              </a:pPr>
              <a:r>
                <a:rPr lang="en-CA" sz="1300">
                  <a:latin typeface="Roboto"/>
                  <a:ea typeface="Roboto"/>
                  <a:cs typeface="Roboto"/>
                  <a:sym typeface="Roboto"/>
                </a:rPr>
                <a:t>Grant Applications</a:t>
              </a:r>
              <a:endParaRPr sz="1300">
                <a:latin typeface="Roboto"/>
                <a:ea typeface="Roboto"/>
                <a:cs typeface="Roboto"/>
                <a:sym typeface="Roboto"/>
              </a:endParaRPr>
            </a:p>
          </p:txBody>
        </p:sp>
      </p:grpSp>
      <p:grpSp>
        <p:nvGrpSpPr>
          <p:cNvPr id="474" name="Google Shape;474;g2606b16a8b1_1_17"/>
          <p:cNvGrpSpPr/>
          <p:nvPr/>
        </p:nvGrpSpPr>
        <p:grpSpPr>
          <a:xfrm>
            <a:off x="1837380" y="2915631"/>
            <a:ext cx="2500445" cy="1733119"/>
            <a:chOff x="2071705" y="2703387"/>
            <a:chExt cx="2500445" cy="1733119"/>
          </a:xfrm>
        </p:grpSpPr>
        <p:sp>
          <p:nvSpPr>
            <p:cNvPr id="475" name="Google Shape;475;g2606b16a8b1_1_17"/>
            <p:cNvSpPr/>
            <p:nvPr/>
          </p:nvSpPr>
          <p:spPr>
            <a:xfrm>
              <a:off x="2437281" y="3080265"/>
              <a:ext cx="1534500" cy="133500"/>
            </a:xfrm>
            <a:prstGeom prst="rect">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g2606b16a8b1_1_17"/>
            <p:cNvSpPr txBox="1"/>
            <p:nvPr/>
          </p:nvSpPr>
          <p:spPr>
            <a:xfrm>
              <a:off x="2323949" y="3492706"/>
              <a:ext cx="22482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CA" sz="1300">
                  <a:latin typeface="Roboto"/>
                  <a:ea typeface="Roboto"/>
                  <a:cs typeface="Roboto"/>
                  <a:sym typeface="Roboto"/>
                </a:rPr>
                <a:t>Planning</a:t>
              </a:r>
              <a:endParaRPr b="1" sz="1300">
                <a:latin typeface="Roboto"/>
                <a:ea typeface="Roboto"/>
                <a:cs typeface="Roboto"/>
                <a:sym typeface="Roboto"/>
              </a:endParaRPr>
            </a:p>
            <a:p>
              <a:pPr indent="0" lvl="0" marL="0" rtl="0" algn="l">
                <a:spcBef>
                  <a:spcPts val="0"/>
                </a:spcBef>
                <a:spcAft>
                  <a:spcPts val="0"/>
                </a:spcAft>
                <a:buNone/>
              </a:pPr>
              <a:r>
                <a:rPr lang="en-CA" sz="1300">
                  <a:latin typeface="Roboto"/>
                  <a:ea typeface="Roboto"/>
                  <a:cs typeface="Roboto"/>
                  <a:sym typeface="Roboto"/>
                </a:rPr>
                <a:t>SIte Preparation</a:t>
              </a:r>
              <a:endParaRPr sz="1300">
                <a:latin typeface="Roboto"/>
                <a:ea typeface="Roboto"/>
                <a:cs typeface="Roboto"/>
                <a:sym typeface="Roboto"/>
              </a:endParaRPr>
            </a:p>
            <a:p>
              <a:pPr indent="0" lvl="0" marL="0" rtl="0" algn="l">
                <a:spcBef>
                  <a:spcPts val="0"/>
                </a:spcBef>
                <a:spcAft>
                  <a:spcPts val="0"/>
                </a:spcAft>
                <a:buNone/>
              </a:pPr>
              <a:r>
                <a:rPr lang="en-CA" sz="1300">
                  <a:latin typeface="Roboto"/>
                  <a:ea typeface="Roboto"/>
                  <a:cs typeface="Roboto"/>
                  <a:sym typeface="Roboto"/>
                </a:rPr>
                <a:t>Partnerships &amp; Collaborations</a:t>
              </a:r>
              <a:endParaRPr sz="1300">
                <a:latin typeface="Roboto"/>
                <a:ea typeface="Roboto"/>
                <a:cs typeface="Roboto"/>
                <a:sym typeface="Roboto"/>
              </a:endParaRPr>
            </a:p>
          </p:txBody>
        </p:sp>
        <p:sp>
          <p:nvSpPr>
            <p:cNvPr id="477" name="Google Shape;477;g2606b16a8b1_1_17"/>
            <p:cNvSpPr txBox="1"/>
            <p:nvPr/>
          </p:nvSpPr>
          <p:spPr>
            <a:xfrm>
              <a:off x="2071705" y="2703387"/>
              <a:ext cx="7458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CA" sz="1200">
                  <a:latin typeface="Roboto"/>
                  <a:ea typeface="Roboto"/>
                  <a:cs typeface="Roboto"/>
                  <a:sym typeface="Roboto"/>
                </a:rPr>
                <a:t>2023</a:t>
              </a:r>
              <a:endParaRPr b="1" sz="1200">
                <a:latin typeface="Roboto"/>
                <a:ea typeface="Roboto"/>
                <a:cs typeface="Roboto"/>
                <a:sym typeface="Roboto"/>
              </a:endParaRPr>
            </a:p>
          </p:txBody>
        </p:sp>
        <p:grpSp>
          <p:nvGrpSpPr>
            <p:cNvPr id="478" name="Google Shape;478;g2606b16a8b1_1_17"/>
            <p:cNvGrpSpPr/>
            <p:nvPr/>
          </p:nvGrpSpPr>
          <p:grpSpPr>
            <a:xfrm rot="10800000">
              <a:off x="2395183" y="3080258"/>
              <a:ext cx="92400" cy="411825"/>
              <a:chOff x="2070100" y="2563700"/>
              <a:chExt cx="92400" cy="411825"/>
            </a:xfrm>
          </p:grpSpPr>
          <p:cxnSp>
            <p:nvCxnSpPr>
              <p:cNvPr id="479" name="Google Shape;479;g2606b16a8b1_1_17"/>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480" name="Google Shape;480;g2606b16a8b1_1_17"/>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81" name="Google Shape;481;g2606b16a8b1_1_17"/>
          <p:cNvGrpSpPr/>
          <p:nvPr/>
        </p:nvGrpSpPr>
        <p:grpSpPr>
          <a:xfrm>
            <a:off x="3408582" y="2140423"/>
            <a:ext cx="2322918" cy="1659265"/>
            <a:chOff x="3642907" y="1928179"/>
            <a:chExt cx="2322918" cy="1659265"/>
          </a:xfrm>
        </p:grpSpPr>
        <p:sp>
          <p:nvSpPr>
            <p:cNvPr id="482" name="Google Shape;482;g2606b16a8b1_1_17"/>
            <p:cNvSpPr/>
            <p:nvPr/>
          </p:nvSpPr>
          <p:spPr>
            <a:xfrm>
              <a:off x="3971778" y="3080265"/>
              <a:ext cx="1534500" cy="133500"/>
            </a:xfrm>
            <a:prstGeom prst="rect">
              <a:avLst/>
            </a:prstGeom>
            <a:solidFill>
              <a:srgbClr val="0E94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83" name="Google Shape;483;g2606b16a8b1_1_17"/>
            <p:cNvGrpSpPr/>
            <p:nvPr/>
          </p:nvGrpSpPr>
          <p:grpSpPr>
            <a:xfrm>
              <a:off x="4237919" y="2800855"/>
              <a:ext cx="92400" cy="411825"/>
              <a:chOff x="1158950" y="2563700"/>
              <a:chExt cx="92400" cy="411825"/>
            </a:xfrm>
          </p:grpSpPr>
          <p:cxnSp>
            <p:nvCxnSpPr>
              <p:cNvPr id="484" name="Google Shape;484;g2606b16a8b1_1_17"/>
              <p:cNvCxnSpPr/>
              <p:nvPr/>
            </p:nvCxnSpPr>
            <p:spPr>
              <a:xfrm>
                <a:off x="120515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485" name="Google Shape;485;g2606b16a8b1_1_17"/>
              <p:cNvSpPr/>
              <p:nvPr/>
            </p:nvSpPr>
            <p:spPr>
              <a:xfrm>
                <a:off x="115895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6" name="Google Shape;486;g2606b16a8b1_1_17"/>
            <p:cNvSpPr txBox="1"/>
            <p:nvPr/>
          </p:nvSpPr>
          <p:spPr>
            <a:xfrm>
              <a:off x="3642907" y="3216043"/>
              <a:ext cx="6927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CA" sz="1200">
                  <a:latin typeface="Roboto"/>
                  <a:ea typeface="Roboto"/>
                  <a:cs typeface="Roboto"/>
                  <a:sym typeface="Roboto"/>
                </a:rPr>
                <a:t>2024</a:t>
              </a:r>
              <a:endParaRPr b="1" sz="1200">
                <a:latin typeface="Roboto"/>
                <a:ea typeface="Roboto"/>
                <a:cs typeface="Roboto"/>
                <a:sym typeface="Roboto"/>
              </a:endParaRPr>
            </a:p>
          </p:txBody>
        </p:sp>
        <p:sp>
          <p:nvSpPr>
            <p:cNvPr id="487" name="Google Shape;487;g2606b16a8b1_1_17"/>
            <p:cNvSpPr txBox="1"/>
            <p:nvPr/>
          </p:nvSpPr>
          <p:spPr>
            <a:xfrm>
              <a:off x="4184125" y="1928179"/>
              <a:ext cx="1781700" cy="59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CA" sz="1300">
                  <a:latin typeface="Roboto"/>
                  <a:ea typeface="Roboto"/>
                  <a:cs typeface="Roboto"/>
                  <a:sym typeface="Roboto"/>
                </a:rPr>
                <a:t>Phase 1</a:t>
              </a:r>
              <a:endParaRPr b="1" sz="1300">
                <a:latin typeface="Roboto"/>
                <a:ea typeface="Roboto"/>
                <a:cs typeface="Roboto"/>
                <a:sym typeface="Roboto"/>
              </a:endParaRPr>
            </a:p>
            <a:p>
              <a:pPr indent="0" lvl="0" marL="0" rtl="0" algn="l">
                <a:spcBef>
                  <a:spcPts val="0"/>
                </a:spcBef>
                <a:spcAft>
                  <a:spcPts val="1600"/>
                </a:spcAft>
                <a:buNone/>
              </a:pPr>
              <a:r>
                <a:rPr lang="en-CA" sz="1300">
                  <a:latin typeface="Roboto"/>
                  <a:ea typeface="Roboto"/>
                  <a:cs typeface="Roboto"/>
                  <a:sym typeface="Roboto"/>
                </a:rPr>
                <a:t>Dirt Jump Built</a:t>
              </a:r>
              <a:endParaRPr b="1" sz="1300">
                <a:latin typeface="Roboto"/>
                <a:ea typeface="Roboto"/>
                <a:cs typeface="Roboto"/>
                <a:sym typeface="Roboto"/>
              </a:endParaRPr>
            </a:p>
          </p:txBody>
        </p:sp>
      </p:grpSp>
      <p:grpSp>
        <p:nvGrpSpPr>
          <p:cNvPr id="488" name="Google Shape;488;g2606b16a8b1_1_17"/>
          <p:cNvGrpSpPr/>
          <p:nvPr/>
        </p:nvGrpSpPr>
        <p:grpSpPr>
          <a:xfrm>
            <a:off x="4839248" y="2915631"/>
            <a:ext cx="1967203" cy="1733124"/>
            <a:chOff x="5073573" y="2703387"/>
            <a:chExt cx="1967203" cy="1733124"/>
          </a:xfrm>
        </p:grpSpPr>
        <p:sp>
          <p:nvSpPr>
            <p:cNvPr id="489" name="Google Shape;489;g2606b16a8b1_1_17"/>
            <p:cNvSpPr/>
            <p:nvPr/>
          </p:nvSpPr>
          <p:spPr>
            <a:xfrm>
              <a:off x="5506276" y="3080265"/>
              <a:ext cx="1534500" cy="133500"/>
            </a:xfrm>
            <a:prstGeom prst="rect">
              <a:avLst/>
            </a:prstGeom>
            <a:solidFill>
              <a:srgbClr val="0856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0" name="Google Shape;490;g2606b16a8b1_1_17"/>
            <p:cNvGrpSpPr/>
            <p:nvPr/>
          </p:nvGrpSpPr>
          <p:grpSpPr>
            <a:xfrm rot="10800000">
              <a:off x="5158640" y="3080258"/>
              <a:ext cx="92400" cy="411825"/>
              <a:chOff x="2366975" y="2563700"/>
              <a:chExt cx="92400" cy="411825"/>
            </a:xfrm>
          </p:grpSpPr>
          <p:cxnSp>
            <p:nvCxnSpPr>
              <p:cNvPr id="491" name="Google Shape;491;g2606b16a8b1_1_17"/>
              <p:cNvCxnSpPr/>
              <p:nvPr/>
            </p:nvCxnSpPr>
            <p:spPr>
              <a:xfrm>
                <a:off x="24131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492" name="Google Shape;492;g2606b16a8b1_1_17"/>
              <p:cNvSpPr/>
              <p:nvPr/>
            </p:nvSpPr>
            <p:spPr>
              <a:xfrm>
                <a:off x="23669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3" name="Google Shape;493;g2606b16a8b1_1_17"/>
            <p:cNvSpPr txBox="1"/>
            <p:nvPr/>
          </p:nvSpPr>
          <p:spPr>
            <a:xfrm>
              <a:off x="5131289" y="2703387"/>
              <a:ext cx="7458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CA" sz="1200">
                  <a:latin typeface="Roboto"/>
                  <a:ea typeface="Roboto"/>
                  <a:cs typeface="Roboto"/>
                  <a:sym typeface="Roboto"/>
                </a:rPr>
                <a:t>2025</a:t>
              </a:r>
              <a:endParaRPr b="1" sz="1200">
                <a:latin typeface="Roboto"/>
                <a:ea typeface="Roboto"/>
                <a:cs typeface="Roboto"/>
                <a:sym typeface="Roboto"/>
              </a:endParaRPr>
            </a:p>
          </p:txBody>
        </p:sp>
        <p:sp>
          <p:nvSpPr>
            <p:cNvPr id="494" name="Google Shape;494;g2606b16a8b1_1_17"/>
            <p:cNvSpPr txBox="1"/>
            <p:nvPr/>
          </p:nvSpPr>
          <p:spPr>
            <a:xfrm>
              <a:off x="5073573" y="3492711"/>
              <a:ext cx="17817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CA" sz="1300">
                  <a:latin typeface="Roboto"/>
                  <a:ea typeface="Roboto"/>
                  <a:cs typeface="Roboto"/>
                  <a:sym typeface="Roboto"/>
                </a:rPr>
                <a:t>Phase 2</a:t>
              </a:r>
              <a:endParaRPr b="1" sz="1300">
                <a:latin typeface="Roboto"/>
                <a:ea typeface="Roboto"/>
                <a:cs typeface="Roboto"/>
                <a:sym typeface="Roboto"/>
              </a:endParaRPr>
            </a:p>
            <a:p>
              <a:pPr indent="0" lvl="0" marL="0" rtl="0" algn="l">
                <a:spcBef>
                  <a:spcPts val="0"/>
                </a:spcBef>
                <a:spcAft>
                  <a:spcPts val="1600"/>
                </a:spcAft>
                <a:buNone/>
              </a:pPr>
              <a:r>
                <a:rPr lang="en-CA" sz="1300">
                  <a:latin typeface="Roboto"/>
                  <a:ea typeface="Roboto"/>
                  <a:cs typeface="Roboto"/>
                  <a:sym typeface="Roboto"/>
                </a:rPr>
                <a:t>Pump track built</a:t>
              </a:r>
              <a:endParaRPr b="1" sz="1300">
                <a:latin typeface="Roboto"/>
                <a:ea typeface="Roboto"/>
                <a:cs typeface="Roboto"/>
                <a:sym typeface="Roboto"/>
              </a:endParaRPr>
            </a:p>
          </p:txBody>
        </p:sp>
      </p:grpSp>
      <p:grpSp>
        <p:nvGrpSpPr>
          <p:cNvPr id="495" name="Google Shape;495;g2606b16a8b1_1_17"/>
          <p:cNvGrpSpPr/>
          <p:nvPr/>
        </p:nvGrpSpPr>
        <p:grpSpPr>
          <a:xfrm>
            <a:off x="6012675" y="2216623"/>
            <a:ext cx="2899483" cy="1583065"/>
            <a:chOff x="6247000" y="2004379"/>
            <a:chExt cx="2899483" cy="1583065"/>
          </a:xfrm>
        </p:grpSpPr>
        <p:sp>
          <p:nvSpPr>
            <p:cNvPr id="496" name="Google Shape;496;g2606b16a8b1_1_17"/>
            <p:cNvSpPr/>
            <p:nvPr/>
          </p:nvSpPr>
          <p:spPr>
            <a:xfrm>
              <a:off x="7040783" y="3080265"/>
              <a:ext cx="2105700" cy="133500"/>
            </a:xfrm>
            <a:prstGeom prst="rect">
              <a:avLst/>
            </a:prstGeom>
            <a:solidFill>
              <a:srgbClr val="0E94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7" name="Google Shape;497;g2606b16a8b1_1_17"/>
            <p:cNvGrpSpPr/>
            <p:nvPr/>
          </p:nvGrpSpPr>
          <p:grpSpPr>
            <a:xfrm>
              <a:off x="6301933" y="2800855"/>
              <a:ext cx="92400" cy="411825"/>
              <a:chOff x="152850" y="2563700"/>
              <a:chExt cx="92400" cy="411825"/>
            </a:xfrm>
          </p:grpSpPr>
          <p:cxnSp>
            <p:nvCxnSpPr>
              <p:cNvPr id="498" name="Google Shape;498;g2606b16a8b1_1_17"/>
              <p:cNvCxnSpPr/>
              <p:nvPr/>
            </p:nvCxnSpPr>
            <p:spPr>
              <a:xfrm>
                <a:off x="19905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499" name="Google Shape;499;g2606b16a8b1_1_17"/>
              <p:cNvSpPr/>
              <p:nvPr/>
            </p:nvSpPr>
            <p:spPr>
              <a:xfrm>
                <a:off x="15285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0" name="Google Shape;500;g2606b16a8b1_1_17"/>
            <p:cNvSpPr txBox="1"/>
            <p:nvPr/>
          </p:nvSpPr>
          <p:spPr>
            <a:xfrm>
              <a:off x="6671021" y="3216043"/>
              <a:ext cx="7458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CA" sz="1200">
                  <a:latin typeface="Roboto"/>
                  <a:ea typeface="Roboto"/>
                  <a:cs typeface="Roboto"/>
                  <a:sym typeface="Roboto"/>
                </a:rPr>
                <a:t>2026</a:t>
              </a:r>
              <a:endParaRPr b="1" sz="1200">
                <a:latin typeface="Roboto"/>
                <a:ea typeface="Roboto"/>
                <a:cs typeface="Roboto"/>
                <a:sym typeface="Roboto"/>
              </a:endParaRPr>
            </a:p>
          </p:txBody>
        </p:sp>
        <p:sp>
          <p:nvSpPr>
            <p:cNvPr id="501" name="Google Shape;501;g2606b16a8b1_1_17"/>
            <p:cNvSpPr txBox="1"/>
            <p:nvPr/>
          </p:nvSpPr>
          <p:spPr>
            <a:xfrm>
              <a:off x="6247000" y="2004379"/>
              <a:ext cx="1781700" cy="60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CA" sz="1300">
                  <a:latin typeface="Roboto"/>
                  <a:ea typeface="Roboto"/>
                  <a:cs typeface="Roboto"/>
                  <a:sym typeface="Roboto"/>
                </a:rPr>
                <a:t>Phase 3</a:t>
              </a:r>
              <a:endParaRPr b="1" sz="1300">
                <a:latin typeface="Roboto"/>
                <a:ea typeface="Roboto"/>
                <a:cs typeface="Roboto"/>
                <a:sym typeface="Roboto"/>
              </a:endParaRPr>
            </a:p>
            <a:p>
              <a:pPr indent="0" lvl="0" marL="0" rtl="0" algn="l">
                <a:spcBef>
                  <a:spcPts val="0"/>
                </a:spcBef>
                <a:spcAft>
                  <a:spcPts val="1600"/>
                </a:spcAft>
                <a:buNone/>
              </a:pPr>
              <a:r>
                <a:rPr lang="en-CA" sz="1300">
                  <a:latin typeface="Roboto"/>
                  <a:ea typeface="Roboto"/>
                  <a:cs typeface="Roboto"/>
                  <a:sym typeface="Roboto"/>
                </a:rPr>
                <a:t>Green Space </a:t>
              </a:r>
              <a:endParaRPr sz="1300">
                <a:latin typeface="Roboto"/>
                <a:ea typeface="Roboto"/>
                <a:cs typeface="Roboto"/>
                <a:sym typeface="Roboto"/>
              </a:endParaRPr>
            </a:p>
          </p:txBody>
        </p:sp>
      </p:grpSp>
      <p:grpSp>
        <p:nvGrpSpPr>
          <p:cNvPr id="502" name="Google Shape;502;g2606b16a8b1_1_17"/>
          <p:cNvGrpSpPr/>
          <p:nvPr/>
        </p:nvGrpSpPr>
        <p:grpSpPr>
          <a:xfrm rot="10800000">
            <a:off x="7364115" y="3296452"/>
            <a:ext cx="92400" cy="411825"/>
            <a:chOff x="2366975" y="2563700"/>
            <a:chExt cx="92400" cy="411825"/>
          </a:xfrm>
        </p:grpSpPr>
        <p:cxnSp>
          <p:nvCxnSpPr>
            <p:cNvPr id="503" name="Google Shape;503;g2606b16a8b1_1_17"/>
            <p:cNvCxnSpPr/>
            <p:nvPr/>
          </p:nvCxnSpPr>
          <p:spPr>
            <a:xfrm>
              <a:off x="24131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504" name="Google Shape;504;g2606b16a8b1_1_17"/>
            <p:cNvSpPr/>
            <p:nvPr/>
          </p:nvSpPr>
          <p:spPr>
            <a:xfrm>
              <a:off x="23669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5" name="Google Shape;505;g2606b16a8b1_1_17"/>
          <p:cNvSpPr txBox="1"/>
          <p:nvPr/>
        </p:nvSpPr>
        <p:spPr>
          <a:xfrm>
            <a:off x="7307873" y="3708280"/>
            <a:ext cx="17817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CA" sz="1300">
                <a:latin typeface="Roboto"/>
                <a:ea typeface="Roboto"/>
                <a:cs typeface="Roboto"/>
                <a:sym typeface="Roboto"/>
              </a:rPr>
              <a:t>Final</a:t>
            </a:r>
            <a:endParaRPr b="1" sz="1300">
              <a:latin typeface="Roboto"/>
              <a:ea typeface="Roboto"/>
              <a:cs typeface="Roboto"/>
              <a:sym typeface="Roboto"/>
            </a:endParaRPr>
          </a:p>
          <a:p>
            <a:pPr indent="0" lvl="0" marL="0" rtl="0" algn="l">
              <a:spcBef>
                <a:spcPts val="0"/>
              </a:spcBef>
              <a:spcAft>
                <a:spcPts val="1600"/>
              </a:spcAft>
              <a:buNone/>
            </a:pPr>
            <a:r>
              <a:rPr lang="en-CA" sz="1300">
                <a:latin typeface="Roboto"/>
                <a:ea typeface="Roboto"/>
                <a:cs typeface="Roboto"/>
                <a:sym typeface="Roboto"/>
              </a:rPr>
              <a:t>Grand opening</a:t>
            </a:r>
            <a:endParaRPr b="1" sz="1300">
              <a:latin typeface="Roboto"/>
              <a:ea typeface="Roboto"/>
              <a:cs typeface="Roboto"/>
              <a:sym typeface="Roboto"/>
            </a:endParaRPr>
          </a:p>
        </p:txBody>
      </p:sp>
      <p:pic>
        <p:nvPicPr>
          <p:cNvPr id="506" name="Google Shape;506;g2606b16a8b1_1_17"/>
          <p:cNvPicPr preferRelativeResize="0"/>
          <p:nvPr/>
        </p:nvPicPr>
        <p:blipFill>
          <a:blip r:embed="rId3">
            <a:alphaModFix/>
          </a:blip>
          <a:stretch>
            <a:fillRect/>
          </a:stretch>
        </p:blipFill>
        <p:spPr>
          <a:xfrm>
            <a:off x="3844081" y="5956329"/>
            <a:ext cx="1645240" cy="433400"/>
          </a:xfrm>
          <a:prstGeom prst="rect">
            <a:avLst/>
          </a:prstGeom>
          <a:noFill/>
          <a:ln>
            <a:noFill/>
          </a:ln>
        </p:spPr>
      </p:pic>
      <p:pic>
        <p:nvPicPr>
          <p:cNvPr id="507" name="Google Shape;507;g2606b16a8b1_1_17"/>
          <p:cNvPicPr preferRelativeResize="0"/>
          <p:nvPr/>
        </p:nvPicPr>
        <p:blipFill>
          <a:blip r:embed="rId4">
            <a:alphaModFix/>
          </a:blip>
          <a:stretch>
            <a:fillRect/>
          </a:stretch>
        </p:blipFill>
        <p:spPr>
          <a:xfrm>
            <a:off x="2148688" y="5816619"/>
            <a:ext cx="1266433" cy="581690"/>
          </a:xfrm>
          <a:prstGeom prst="rect">
            <a:avLst/>
          </a:prstGeom>
          <a:noFill/>
          <a:ln>
            <a:noFill/>
          </a:ln>
        </p:spPr>
      </p:pic>
      <p:pic>
        <p:nvPicPr>
          <p:cNvPr id="508" name="Google Shape;508;g2606b16a8b1_1_17"/>
          <p:cNvPicPr preferRelativeResize="0"/>
          <p:nvPr/>
        </p:nvPicPr>
        <p:blipFill rotWithShape="1">
          <a:blip r:embed="rId5">
            <a:alphaModFix/>
          </a:blip>
          <a:srcRect b="0" l="0" r="59028" t="0"/>
          <a:stretch/>
        </p:blipFill>
        <p:spPr>
          <a:xfrm>
            <a:off x="5918275" y="5749750"/>
            <a:ext cx="831575" cy="8465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g297dfd45cb0_0_132"/>
          <p:cNvSpPr/>
          <p:nvPr/>
        </p:nvSpPr>
        <p:spPr>
          <a:xfrm>
            <a:off x="6658025" y="3565250"/>
            <a:ext cx="2486100" cy="238800"/>
          </a:xfrm>
          <a:prstGeom prst="rect">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CA" sz="1200">
                <a:latin typeface="Roboto Medium"/>
                <a:ea typeface="Roboto Medium"/>
                <a:cs typeface="Roboto Medium"/>
                <a:sym typeface="Roboto Medium"/>
              </a:rPr>
              <a:t>   Winter 2022</a:t>
            </a:r>
            <a:endParaRPr sz="1200">
              <a:latin typeface="Roboto Medium"/>
              <a:ea typeface="Roboto Medium"/>
              <a:cs typeface="Roboto Medium"/>
              <a:sym typeface="Roboto Medium"/>
            </a:endParaRPr>
          </a:p>
        </p:txBody>
      </p:sp>
      <p:sp>
        <p:nvSpPr>
          <p:cNvPr id="515" name="Google Shape;515;g297dfd45cb0_0_132"/>
          <p:cNvSpPr/>
          <p:nvPr/>
        </p:nvSpPr>
        <p:spPr>
          <a:xfrm>
            <a:off x="2100800" y="3565250"/>
            <a:ext cx="2587500" cy="238800"/>
          </a:xfrm>
          <a:prstGeom prst="rect">
            <a:avLst/>
          </a:prstGeom>
          <a:solidFill>
            <a:srgbClr val="6AA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CA" sz="1200">
                <a:latin typeface="Roboto Medium"/>
                <a:ea typeface="Roboto Medium"/>
                <a:cs typeface="Roboto Medium"/>
                <a:sym typeface="Roboto Medium"/>
              </a:rPr>
              <a:t>  Spring 2022</a:t>
            </a:r>
            <a:endParaRPr sz="1200">
              <a:latin typeface="Roboto Medium"/>
              <a:ea typeface="Roboto Medium"/>
              <a:cs typeface="Roboto Medium"/>
              <a:sym typeface="Roboto Medium"/>
            </a:endParaRPr>
          </a:p>
        </p:txBody>
      </p:sp>
      <p:sp>
        <p:nvSpPr>
          <p:cNvPr id="516" name="Google Shape;516;g297dfd45cb0_0_132"/>
          <p:cNvSpPr/>
          <p:nvPr/>
        </p:nvSpPr>
        <p:spPr>
          <a:xfrm>
            <a:off x="-9525" y="3565250"/>
            <a:ext cx="2205600" cy="238800"/>
          </a:xfrm>
          <a:prstGeom prst="rect">
            <a:avLst/>
          </a:prstGeom>
          <a:solidFill>
            <a:srgbClr val="0E945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CA" sz="1200">
                <a:latin typeface="Roboto Medium"/>
                <a:ea typeface="Roboto Medium"/>
                <a:cs typeface="Roboto Medium"/>
                <a:sym typeface="Roboto Medium"/>
              </a:rPr>
              <a:t>Winter 2021</a:t>
            </a:r>
            <a:endParaRPr sz="1200">
              <a:latin typeface="Roboto Medium"/>
              <a:ea typeface="Roboto Medium"/>
              <a:cs typeface="Roboto Medium"/>
              <a:sym typeface="Roboto Medium"/>
            </a:endParaRPr>
          </a:p>
        </p:txBody>
      </p:sp>
      <p:sp>
        <p:nvSpPr>
          <p:cNvPr id="517" name="Google Shape;517;g297dfd45cb0_0_132"/>
          <p:cNvSpPr txBox="1"/>
          <p:nvPr>
            <p:ph type="title"/>
          </p:nvPr>
        </p:nvSpPr>
        <p:spPr>
          <a:xfrm>
            <a:off x="457194" y="83703"/>
            <a:ext cx="8229600" cy="1252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CA" sz="4000"/>
              <a:t>2022</a:t>
            </a:r>
            <a:endParaRPr sz="4000"/>
          </a:p>
          <a:p>
            <a:pPr indent="0" lvl="0" marL="0" rtl="0" algn="ctr">
              <a:spcBef>
                <a:spcPts val="0"/>
              </a:spcBef>
              <a:spcAft>
                <a:spcPts val="0"/>
              </a:spcAft>
              <a:buNone/>
            </a:pPr>
            <a:r>
              <a:rPr lang="en-CA" sz="2700"/>
              <a:t>First year of the Project</a:t>
            </a:r>
            <a:endParaRPr sz="2700"/>
          </a:p>
        </p:txBody>
      </p:sp>
      <p:cxnSp>
        <p:nvCxnSpPr>
          <p:cNvPr id="518" name="Google Shape;518;g297dfd45cb0_0_132"/>
          <p:cNvCxnSpPr/>
          <p:nvPr/>
        </p:nvCxnSpPr>
        <p:spPr>
          <a:xfrm>
            <a:off x="1232025" y="4004425"/>
            <a:ext cx="3000" cy="425100"/>
          </a:xfrm>
          <a:prstGeom prst="straightConnector1">
            <a:avLst/>
          </a:prstGeom>
          <a:noFill/>
          <a:ln cap="flat" cmpd="sng" w="9525">
            <a:solidFill>
              <a:schemeClr val="dk2"/>
            </a:solidFill>
            <a:prstDash val="solid"/>
            <a:round/>
            <a:headEnd len="med" w="med" type="none"/>
            <a:tailEnd len="med" w="med" type="none"/>
          </a:ln>
        </p:spPr>
      </p:cxnSp>
      <p:cxnSp>
        <p:nvCxnSpPr>
          <p:cNvPr id="519" name="Google Shape;519;g297dfd45cb0_0_132"/>
          <p:cNvCxnSpPr/>
          <p:nvPr/>
        </p:nvCxnSpPr>
        <p:spPr>
          <a:xfrm flipH="1" rot="10800000">
            <a:off x="1660325" y="2914800"/>
            <a:ext cx="8100" cy="440700"/>
          </a:xfrm>
          <a:prstGeom prst="straightConnector1">
            <a:avLst/>
          </a:prstGeom>
          <a:noFill/>
          <a:ln cap="flat" cmpd="sng" w="9525">
            <a:solidFill>
              <a:schemeClr val="dk2"/>
            </a:solidFill>
            <a:prstDash val="solid"/>
            <a:round/>
            <a:headEnd len="med" w="med" type="none"/>
            <a:tailEnd len="med" w="med" type="none"/>
          </a:ln>
        </p:spPr>
      </p:cxnSp>
      <p:sp>
        <p:nvSpPr>
          <p:cNvPr id="520" name="Google Shape;520;g297dfd45cb0_0_132"/>
          <p:cNvSpPr txBox="1"/>
          <p:nvPr/>
        </p:nvSpPr>
        <p:spPr>
          <a:xfrm>
            <a:off x="-9525" y="4477500"/>
            <a:ext cx="24861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CA">
                <a:solidFill>
                  <a:schemeClr val="dk1"/>
                </a:solidFill>
                <a:latin typeface="Roboto"/>
                <a:ea typeface="Roboto"/>
                <a:cs typeface="Roboto"/>
                <a:sym typeface="Roboto"/>
              </a:rPr>
              <a:t>Created a Bike Park sub-committee under KTS</a:t>
            </a:r>
            <a:endParaRPr>
              <a:solidFill>
                <a:schemeClr val="dk1"/>
              </a:solidFill>
              <a:latin typeface="Roboto"/>
              <a:ea typeface="Roboto"/>
              <a:cs typeface="Roboto"/>
              <a:sym typeface="Roboto"/>
            </a:endParaRPr>
          </a:p>
        </p:txBody>
      </p:sp>
      <p:sp>
        <p:nvSpPr>
          <p:cNvPr id="521" name="Google Shape;521;g297dfd45cb0_0_132"/>
          <p:cNvSpPr txBox="1"/>
          <p:nvPr/>
        </p:nvSpPr>
        <p:spPr>
          <a:xfrm>
            <a:off x="711575" y="1889538"/>
            <a:ext cx="21126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CA">
                <a:solidFill>
                  <a:schemeClr val="dk1"/>
                </a:solidFill>
                <a:latin typeface="Roboto"/>
                <a:ea typeface="Roboto"/>
                <a:cs typeface="Roboto"/>
                <a:sym typeface="Roboto"/>
              </a:rPr>
              <a:t>Partnership with City of Kimberley (CoK) parks and facility </a:t>
            </a:r>
            <a:endParaRPr i="1">
              <a:solidFill>
                <a:schemeClr val="dk1"/>
              </a:solidFill>
              <a:latin typeface="Roboto"/>
              <a:ea typeface="Roboto"/>
              <a:cs typeface="Roboto"/>
              <a:sym typeface="Roboto"/>
            </a:endParaRPr>
          </a:p>
        </p:txBody>
      </p:sp>
      <p:sp>
        <p:nvSpPr>
          <p:cNvPr id="522" name="Google Shape;522;g297dfd45cb0_0_132"/>
          <p:cNvSpPr txBox="1"/>
          <p:nvPr/>
        </p:nvSpPr>
        <p:spPr>
          <a:xfrm>
            <a:off x="2693650" y="4477500"/>
            <a:ext cx="18033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CA" u="sng">
                <a:solidFill>
                  <a:schemeClr val="hlink"/>
                </a:solidFill>
                <a:latin typeface="Roboto"/>
                <a:ea typeface="Roboto"/>
                <a:cs typeface="Roboto"/>
                <a:sym typeface="Roboto"/>
                <a:hlinkClick r:id="rId3"/>
              </a:rPr>
              <a:t>Bike Park Survey</a:t>
            </a:r>
            <a:endParaRPr>
              <a:solidFill>
                <a:schemeClr val="dk1"/>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i="1" lang="en-CA" u="sng">
                <a:solidFill>
                  <a:schemeClr val="hlink"/>
                </a:solidFill>
                <a:latin typeface="Roboto"/>
                <a:ea typeface="Roboto"/>
                <a:cs typeface="Roboto"/>
                <a:sym typeface="Roboto"/>
                <a:hlinkClick r:id="rId4"/>
              </a:rPr>
              <a:t>April 2022</a:t>
            </a:r>
            <a:endParaRPr i="1">
              <a:solidFill>
                <a:schemeClr val="dk1"/>
              </a:solidFill>
              <a:latin typeface="Roboto"/>
              <a:ea typeface="Roboto"/>
              <a:cs typeface="Roboto"/>
              <a:sym typeface="Roboto"/>
            </a:endParaRPr>
          </a:p>
          <a:p>
            <a:pPr indent="0" lvl="0" marL="0" rtl="0" algn="ctr">
              <a:spcBef>
                <a:spcPts val="0"/>
              </a:spcBef>
              <a:spcAft>
                <a:spcPts val="0"/>
              </a:spcAft>
              <a:buNone/>
            </a:pPr>
            <a:r>
              <a:rPr i="1" lang="en-CA">
                <a:solidFill>
                  <a:schemeClr val="dk1"/>
                </a:solidFill>
                <a:latin typeface="Roboto"/>
                <a:ea typeface="Roboto"/>
                <a:cs typeface="Roboto"/>
                <a:sym typeface="Roboto"/>
              </a:rPr>
              <a:t>Links to Survey Summary</a:t>
            </a:r>
            <a:endParaRPr>
              <a:solidFill>
                <a:schemeClr val="dk1"/>
              </a:solidFill>
              <a:latin typeface="Roboto"/>
              <a:ea typeface="Roboto"/>
              <a:cs typeface="Roboto"/>
              <a:sym typeface="Roboto"/>
            </a:endParaRPr>
          </a:p>
        </p:txBody>
      </p:sp>
      <p:sp>
        <p:nvSpPr>
          <p:cNvPr id="523" name="Google Shape;523;g297dfd45cb0_0_132"/>
          <p:cNvSpPr txBox="1"/>
          <p:nvPr/>
        </p:nvSpPr>
        <p:spPr>
          <a:xfrm>
            <a:off x="4086675" y="1889538"/>
            <a:ext cx="21126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CA">
                <a:solidFill>
                  <a:schemeClr val="dk1"/>
                </a:solidFill>
                <a:latin typeface="Roboto"/>
                <a:ea typeface="Roboto"/>
                <a:cs typeface="Roboto"/>
                <a:sym typeface="Roboto"/>
              </a:rPr>
              <a:t>Applied to the CBT Outdoor Active Recreation Grant</a:t>
            </a:r>
            <a:endParaRPr>
              <a:solidFill>
                <a:schemeClr val="dk1"/>
              </a:solidFill>
              <a:latin typeface="Roboto"/>
              <a:ea typeface="Roboto"/>
              <a:cs typeface="Roboto"/>
              <a:sym typeface="Roboto"/>
            </a:endParaRPr>
          </a:p>
        </p:txBody>
      </p:sp>
      <p:sp>
        <p:nvSpPr>
          <p:cNvPr id="524" name="Google Shape;524;g297dfd45cb0_0_132"/>
          <p:cNvSpPr txBox="1"/>
          <p:nvPr/>
        </p:nvSpPr>
        <p:spPr>
          <a:xfrm>
            <a:off x="5443125" y="4477500"/>
            <a:ext cx="1905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CA">
                <a:solidFill>
                  <a:schemeClr val="dk1"/>
                </a:solidFill>
                <a:latin typeface="Roboto"/>
                <a:ea typeface="Roboto"/>
                <a:cs typeface="Roboto"/>
                <a:sym typeface="Roboto"/>
              </a:rPr>
              <a:t>Concept Plan drafted</a:t>
            </a:r>
            <a:endParaRPr>
              <a:solidFill>
                <a:schemeClr val="dk1"/>
              </a:solidFill>
              <a:latin typeface="Roboto"/>
              <a:ea typeface="Roboto"/>
              <a:cs typeface="Roboto"/>
              <a:sym typeface="Roboto"/>
            </a:endParaRPr>
          </a:p>
        </p:txBody>
      </p:sp>
      <p:sp>
        <p:nvSpPr>
          <p:cNvPr id="525" name="Google Shape;525;g297dfd45cb0_0_132"/>
          <p:cNvSpPr txBox="1"/>
          <p:nvPr/>
        </p:nvSpPr>
        <p:spPr>
          <a:xfrm>
            <a:off x="6868900" y="1889538"/>
            <a:ext cx="19056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CA">
                <a:solidFill>
                  <a:schemeClr val="dk1"/>
                </a:solidFill>
                <a:latin typeface="Roboto"/>
                <a:ea typeface="Roboto"/>
                <a:cs typeface="Roboto"/>
                <a:sym typeface="Roboto"/>
              </a:rPr>
              <a:t>Movie Night</a:t>
            </a:r>
            <a:endParaRPr>
              <a:solidFill>
                <a:schemeClr val="dk1"/>
              </a:solidFill>
              <a:latin typeface="Roboto"/>
              <a:ea typeface="Roboto"/>
              <a:cs typeface="Roboto"/>
              <a:sym typeface="Roboto"/>
            </a:endParaRPr>
          </a:p>
          <a:p>
            <a:pPr indent="0" lvl="0" marL="0" rtl="0" algn="ctr">
              <a:spcBef>
                <a:spcPts val="0"/>
              </a:spcBef>
              <a:spcAft>
                <a:spcPts val="0"/>
              </a:spcAft>
              <a:buClr>
                <a:schemeClr val="dk1"/>
              </a:buClr>
              <a:buSzPts val="1100"/>
              <a:buFont typeface="Arial"/>
              <a:buNone/>
            </a:pPr>
            <a:r>
              <a:rPr lang="en-CA">
                <a:solidFill>
                  <a:schemeClr val="dk1"/>
                </a:solidFill>
                <a:latin typeface="Roboto"/>
                <a:ea typeface="Roboto"/>
                <a:cs typeface="Roboto"/>
                <a:sym typeface="Roboto"/>
              </a:rPr>
              <a:t>Fundraising</a:t>
            </a:r>
            <a:endParaRPr>
              <a:solidFill>
                <a:schemeClr val="dk1"/>
              </a:solidFill>
              <a:latin typeface="Roboto"/>
              <a:ea typeface="Roboto"/>
              <a:cs typeface="Roboto"/>
              <a:sym typeface="Roboto"/>
            </a:endParaRPr>
          </a:p>
          <a:p>
            <a:pPr indent="0" lvl="0" marL="0" rtl="0" algn="ctr">
              <a:spcBef>
                <a:spcPts val="0"/>
              </a:spcBef>
              <a:spcAft>
                <a:spcPts val="0"/>
              </a:spcAft>
              <a:buNone/>
            </a:pPr>
            <a:r>
              <a:rPr i="1" lang="en-CA">
                <a:solidFill>
                  <a:schemeClr val="dk1"/>
                </a:solidFill>
                <a:latin typeface="Roboto"/>
                <a:ea typeface="Roboto"/>
                <a:cs typeface="Roboto"/>
                <a:sym typeface="Roboto"/>
              </a:rPr>
              <a:t>Shoulder Season 1</a:t>
            </a:r>
            <a:endParaRPr>
              <a:solidFill>
                <a:schemeClr val="dk1"/>
              </a:solidFill>
              <a:latin typeface="Roboto"/>
              <a:ea typeface="Roboto"/>
              <a:cs typeface="Roboto"/>
              <a:sym typeface="Roboto"/>
            </a:endParaRPr>
          </a:p>
        </p:txBody>
      </p:sp>
      <p:cxnSp>
        <p:nvCxnSpPr>
          <p:cNvPr id="526" name="Google Shape;526;g297dfd45cb0_0_132"/>
          <p:cNvCxnSpPr/>
          <p:nvPr/>
        </p:nvCxnSpPr>
        <p:spPr>
          <a:xfrm>
            <a:off x="3593788" y="4004425"/>
            <a:ext cx="3000" cy="425100"/>
          </a:xfrm>
          <a:prstGeom prst="straightConnector1">
            <a:avLst/>
          </a:prstGeom>
          <a:noFill/>
          <a:ln cap="flat" cmpd="sng" w="9525">
            <a:solidFill>
              <a:schemeClr val="dk2"/>
            </a:solidFill>
            <a:prstDash val="solid"/>
            <a:round/>
            <a:headEnd len="med" w="med" type="none"/>
            <a:tailEnd len="med" w="med" type="none"/>
          </a:ln>
        </p:spPr>
      </p:cxnSp>
      <p:cxnSp>
        <p:nvCxnSpPr>
          <p:cNvPr id="527" name="Google Shape;527;g297dfd45cb0_0_132"/>
          <p:cNvCxnSpPr/>
          <p:nvPr/>
        </p:nvCxnSpPr>
        <p:spPr>
          <a:xfrm>
            <a:off x="6403563" y="4004425"/>
            <a:ext cx="3000" cy="425100"/>
          </a:xfrm>
          <a:prstGeom prst="straightConnector1">
            <a:avLst/>
          </a:prstGeom>
          <a:noFill/>
          <a:ln cap="flat" cmpd="sng" w="9525">
            <a:solidFill>
              <a:schemeClr val="dk2"/>
            </a:solidFill>
            <a:prstDash val="solid"/>
            <a:round/>
            <a:headEnd len="med" w="med" type="none"/>
            <a:tailEnd len="med" w="med" type="none"/>
          </a:ln>
        </p:spPr>
      </p:cxnSp>
      <p:cxnSp>
        <p:nvCxnSpPr>
          <p:cNvPr id="528" name="Google Shape;528;g297dfd45cb0_0_132"/>
          <p:cNvCxnSpPr/>
          <p:nvPr/>
        </p:nvCxnSpPr>
        <p:spPr>
          <a:xfrm flipH="1" rot="10800000">
            <a:off x="5138925" y="2914800"/>
            <a:ext cx="8100" cy="440700"/>
          </a:xfrm>
          <a:prstGeom prst="straightConnector1">
            <a:avLst/>
          </a:prstGeom>
          <a:noFill/>
          <a:ln cap="flat" cmpd="sng" w="9525">
            <a:solidFill>
              <a:schemeClr val="dk2"/>
            </a:solidFill>
            <a:prstDash val="solid"/>
            <a:round/>
            <a:headEnd len="med" w="med" type="none"/>
            <a:tailEnd len="med" w="med" type="none"/>
          </a:ln>
        </p:spPr>
      </p:cxnSp>
      <p:cxnSp>
        <p:nvCxnSpPr>
          <p:cNvPr id="529" name="Google Shape;529;g297dfd45cb0_0_132"/>
          <p:cNvCxnSpPr/>
          <p:nvPr/>
        </p:nvCxnSpPr>
        <p:spPr>
          <a:xfrm flipH="1" rot="10800000">
            <a:off x="7897025" y="2914800"/>
            <a:ext cx="8100" cy="440700"/>
          </a:xfrm>
          <a:prstGeom prst="straightConnector1">
            <a:avLst/>
          </a:prstGeom>
          <a:noFill/>
          <a:ln cap="flat" cmpd="sng" w="9525">
            <a:solidFill>
              <a:schemeClr val="dk2"/>
            </a:solidFill>
            <a:prstDash val="solid"/>
            <a:round/>
            <a:headEnd len="med" w="med" type="none"/>
            <a:tailEnd len="med" w="med" type="none"/>
          </a:ln>
        </p:spPr>
      </p:cxnSp>
      <p:sp>
        <p:nvSpPr>
          <p:cNvPr id="530" name="Google Shape;530;g297dfd45cb0_0_132"/>
          <p:cNvSpPr/>
          <p:nvPr/>
        </p:nvSpPr>
        <p:spPr>
          <a:xfrm>
            <a:off x="4545550" y="3565250"/>
            <a:ext cx="2112600" cy="238800"/>
          </a:xfrm>
          <a:prstGeom prst="rect">
            <a:avLst/>
          </a:prstGeom>
          <a:solidFill>
            <a:srgbClr val="B6D7A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CA" sz="1200">
                <a:latin typeface="Roboto Medium"/>
                <a:ea typeface="Roboto Medium"/>
                <a:cs typeface="Roboto Medium"/>
                <a:sym typeface="Roboto Medium"/>
              </a:rPr>
              <a:t>   Summer 2022</a:t>
            </a:r>
            <a:endParaRPr sz="1200">
              <a:latin typeface="Roboto Medium"/>
              <a:ea typeface="Roboto Medium"/>
              <a:cs typeface="Roboto Medium"/>
              <a:sym typeface="Roboto Medium"/>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g297dfd45cb0_0_153"/>
          <p:cNvSpPr/>
          <p:nvPr/>
        </p:nvSpPr>
        <p:spPr>
          <a:xfrm>
            <a:off x="6658025" y="3565250"/>
            <a:ext cx="2486100" cy="238800"/>
          </a:xfrm>
          <a:prstGeom prst="rect">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CA" sz="1200">
                <a:latin typeface="Roboto Medium"/>
                <a:ea typeface="Roboto Medium"/>
                <a:cs typeface="Roboto Medium"/>
                <a:sym typeface="Roboto Medium"/>
              </a:rPr>
              <a:t>   Fall 23</a:t>
            </a:r>
            <a:endParaRPr sz="1200">
              <a:latin typeface="Roboto Medium"/>
              <a:ea typeface="Roboto Medium"/>
              <a:cs typeface="Roboto Medium"/>
              <a:sym typeface="Roboto Medium"/>
            </a:endParaRPr>
          </a:p>
        </p:txBody>
      </p:sp>
      <p:sp>
        <p:nvSpPr>
          <p:cNvPr id="537" name="Google Shape;537;g297dfd45cb0_0_153"/>
          <p:cNvSpPr/>
          <p:nvPr/>
        </p:nvSpPr>
        <p:spPr>
          <a:xfrm>
            <a:off x="818775" y="3565259"/>
            <a:ext cx="4035900" cy="238800"/>
          </a:xfrm>
          <a:prstGeom prst="rect">
            <a:avLst/>
          </a:prstGeom>
          <a:solidFill>
            <a:srgbClr val="6AA84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CA" sz="1200">
                <a:latin typeface="Roboto Medium"/>
                <a:ea typeface="Roboto Medium"/>
                <a:cs typeface="Roboto Medium"/>
                <a:sym typeface="Roboto Medium"/>
              </a:rPr>
              <a:t>  Spring 2023</a:t>
            </a:r>
            <a:endParaRPr sz="1200">
              <a:latin typeface="Roboto Medium"/>
              <a:ea typeface="Roboto Medium"/>
              <a:cs typeface="Roboto Medium"/>
              <a:sym typeface="Roboto Medium"/>
            </a:endParaRPr>
          </a:p>
        </p:txBody>
      </p:sp>
      <p:sp>
        <p:nvSpPr>
          <p:cNvPr id="538" name="Google Shape;538;g297dfd45cb0_0_153"/>
          <p:cNvSpPr/>
          <p:nvPr/>
        </p:nvSpPr>
        <p:spPr>
          <a:xfrm>
            <a:off x="-9525" y="3565259"/>
            <a:ext cx="873300" cy="238800"/>
          </a:xfrm>
          <a:prstGeom prst="rect">
            <a:avLst/>
          </a:prstGeom>
          <a:solidFill>
            <a:srgbClr val="0E945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CA" sz="1200">
                <a:latin typeface="Roboto Medium"/>
                <a:ea typeface="Roboto Medium"/>
                <a:cs typeface="Roboto Medium"/>
                <a:sym typeface="Roboto Medium"/>
              </a:rPr>
              <a:t>Winter 23</a:t>
            </a:r>
            <a:endParaRPr sz="1200">
              <a:latin typeface="Roboto Medium"/>
              <a:ea typeface="Roboto Medium"/>
              <a:cs typeface="Roboto Medium"/>
              <a:sym typeface="Roboto Medium"/>
            </a:endParaRPr>
          </a:p>
        </p:txBody>
      </p:sp>
      <p:sp>
        <p:nvSpPr>
          <p:cNvPr id="539" name="Google Shape;539;g297dfd45cb0_0_153"/>
          <p:cNvSpPr txBox="1"/>
          <p:nvPr>
            <p:ph type="title"/>
          </p:nvPr>
        </p:nvSpPr>
        <p:spPr>
          <a:xfrm>
            <a:off x="457194" y="83703"/>
            <a:ext cx="8229600" cy="1252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CA" sz="4000"/>
              <a:t>2023</a:t>
            </a:r>
            <a:endParaRPr sz="4000"/>
          </a:p>
          <a:p>
            <a:pPr indent="0" lvl="0" marL="0" rtl="0" algn="ctr">
              <a:spcBef>
                <a:spcPts val="0"/>
              </a:spcBef>
              <a:spcAft>
                <a:spcPts val="0"/>
              </a:spcAft>
              <a:buNone/>
            </a:pPr>
            <a:r>
              <a:rPr lang="en-CA" sz="2700"/>
              <a:t>first grants awarded &amp; initiation of phase 1</a:t>
            </a:r>
            <a:endParaRPr sz="2700"/>
          </a:p>
        </p:txBody>
      </p:sp>
      <p:cxnSp>
        <p:nvCxnSpPr>
          <p:cNvPr id="540" name="Google Shape;540;g297dfd45cb0_0_153"/>
          <p:cNvCxnSpPr/>
          <p:nvPr/>
        </p:nvCxnSpPr>
        <p:spPr>
          <a:xfrm>
            <a:off x="692425" y="3928225"/>
            <a:ext cx="3000" cy="425100"/>
          </a:xfrm>
          <a:prstGeom prst="straightConnector1">
            <a:avLst/>
          </a:prstGeom>
          <a:noFill/>
          <a:ln cap="flat" cmpd="sng" w="9525">
            <a:solidFill>
              <a:schemeClr val="dk2"/>
            </a:solidFill>
            <a:prstDash val="solid"/>
            <a:round/>
            <a:headEnd len="med" w="med" type="none"/>
            <a:tailEnd len="med" w="med" type="none"/>
          </a:ln>
        </p:spPr>
      </p:cxnSp>
      <p:cxnSp>
        <p:nvCxnSpPr>
          <p:cNvPr id="541" name="Google Shape;541;g297dfd45cb0_0_153"/>
          <p:cNvCxnSpPr/>
          <p:nvPr/>
        </p:nvCxnSpPr>
        <p:spPr>
          <a:xfrm flipH="1" rot="10800000">
            <a:off x="974525" y="2991000"/>
            <a:ext cx="8100" cy="440700"/>
          </a:xfrm>
          <a:prstGeom prst="straightConnector1">
            <a:avLst/>
          </a:prstGeom>
          <a:noFill/>
          <a:ln cap="flat" cmpd="sng" w="9525">
            <a:solidFill>
              <a:schemeClr val="dk2"/>
            </a:solidFill>
            <a:prstDash val="solid"/>
            <a:round/>
            <a:headEnd len="med" w="med" type="none"/>
            <a:tailEnd len="med" w="med" type="none"/>
          </a:ln>
        </p:spPr>
      </p:cxnSp>
      <p:sp>
        <p:nvSpPr>
          <p:cNvPr id="542" name="Google Shape;542;g297dfd45cb0_0_153"/>
          <p:cNvSpPr txBox="1"/>
          <p:nvPr/>
        </p:nvSpPr>
        <p:spPr>
          <a:xfrm>
            <a:off x="-118400" y="4493600"/>
            <a:ext cx="1350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CA">
                <a:solidFill>
                  <a:schemeClr val="dk1"/>
                </a:solidFill>
                <a:latin typeface="Roboto"/>
                <a:ea typeface="Roboto"/>
                <a:cs typeface="Roboto"/>
                <a:sym typeface="Roboto"/>
              </a:rPr>
              <a:t>Grant applications</a:t>
            </a:r>
            <a:endParaRPr i="1">
              <a:solidFill>
                <a:schemeClr val="dk1"/>
              </a:solidFill>
              <a:latin typeface="Roboto"/>
              <a:ea typeface="Roboto"/>
              <a:cs typeface="Roboto"/>
              <a:sym typeface="Roboto"/>
            </a:endParaRPr>
          </a:p>
        </p:txBody>
      </p:sp>
      <p:sp>
        <p:nvSpPr>
          <p:cNvPr id="543" name="Google Shape;543;g297dfd45cb0_0_153"/>
          <p:cNvSpPr txBox="1"/>
          <p:nvPr/>
        </p:nvSpPr>
        <p:spPr>
          <a:xfrm>
            <a:off x="25775" y="2177775"/>
            <a:ext cx="19056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CA">
                <a:solidFill>
                  <a:schemeClr val="dk1"/>
                </a:solidFill>
                <a:latin typeface="Roboto"/>
                <a:ea typeface="Roboto"/>
                <a:cs typeface="Roboto"/>
                <a:sym typeface="Roboto"/>
              </a:rPr>
              <a:t>Shoulder Season 2 Movie Night</a:t>
            </a:r>
            <a:endParaRPr i="1">
              <a:solidFill>
                <a:schemeClr val="dk1"/>
              </a:solidFill>
              <a:latin typeface="Roboto"/>
              <a:ea typeface="Roboto"/>
              <a:cs typeface="Roboto"/>
              <a:sym typeface="Roboto"/>
            </a:endParaRPr>
          </a:p>
        </p:txBody>
      </p:sp>
      <p:sp>
        <p:nvSpPr>
          <p:cNvPr id="544" name="Google Shape;544;g297dfd45cb0_0_153"/>
          <p:cNvSpPr txBox="1"/>
          <p:nvPr/>
        </p:nvSpPr>
        <p:spPr>
          <a:xfrm>
            <a:off x="1810325" y="1746675"/>
            <a:ext cx="18033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CA">
                <a:solidFill>
                  <a:schemeClr val="dk1"/>
                </a:solidFill>
                <a:latin typeface="Roboto"/>
                <a:ea typeface="Roboto"/>
                <a:cs typeface="Roboto"/>
                <a:sym typeface="Roboto"/>
              </a:rPr>
              <a:t>Site prep. with the City of Kimberley and BC Wildfire Service</a:t>
            </a:r>
            <a:endParaRPr i="1">
              <a:solidFill>
                <a:schemeClr val="dk1"/>
              </a:solidFill>
              <a:latin typeface="Roboto"/>
              <a:ea typeface="Roboto"/>
              <a:cs typeface="Roboto"/>
              <a:sym typeface="Roboto"/>
            </a:endParaRPr>
          </a:p>
        </p:txBody>
      </p:sp>
      <p:sp>
        <p:nvSpPr>
          <p:cNvPr id="545" name="Google Shape;545;g297dfd45cb0_0_153"/>
          <p:cNvSpPr txBox="1"/>
          <p:nvPr/>
        </p:nvSpPr>
        <p:spPr>
          <a:xfrm>
            <a:off x="898650" y="4493600"/>
            <a:ext cx="20406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CA">
                <a:solidFill>
                  <a:schemeClr val="dk1"/>
                </a:solidFill>
                <a:latin typeface="Roboto"/>
                <a:ea typeface="Roboto"/>
                <a:cs typeface="Roboto"/>
                <a:sym typeface="Roboto"/>
              </a:rPr>
              <a:t>$64,000 awarded</a:t>
            </a:r>
            <a:endParaRPr>
              <a:solidFill>
                <a:schemeClr val="dk1"/>
              </a:solidFill>
              <a:latin typeface="Roboto"/>
              <a:ea typeface="Roboto"/>
              <a:cs typeface="Roboto"/>
              <a:sym typeface="Roboto"/>
            </a:endParaRPr>
          </a:p>
          <a:p>
            <a:pPr indent="0" lvl="0" marL="0" rtl="0" algn="ctr">
              <a:spcBef>
                <a:spcPts val="0"/>
              </a:spcBef>
              <a:spcAft>
                <a:spcPts val="0"/>
              </a:spcAft>
              <a:buNone/>
            </a:pPr>
            <a:r>
              <a:rPr lang="en-CA">
                <a:solidFill>
                  <a:schemeClr val="dk1"/>
                </a:solidFill>
                <a:latin typeface="Roboto"/>
                <a:ea typeface="Roboto"/>
                <a:cs typeface="Roboto"/>
                <a:sym typeface="Roboto"/>
              </a:rPr>
              <a:t>to City of</a:t>
            </a:r>
            <a:endParaRPr>
              <a:solidFill>
                <a:schemeClr val="dk1"/>
              </a:solidFill>
              <a:latin typeface="Roboto"/>
              <a:ea typeface="Roboto"/>
              <a:cs typeface="Roboto"/>
              <a:sym typeface="Roboto"/>
            </a:endParaRPr>
          </a:p>
          <a:p>
            <a:pPr indent="0" lvl="0" marL="0" rtl="0" algn="ctr">
              <a:spcBef>
                <a:spcPts val="0"/>
              </a:spcBef>
              <a:spcAft>
                <a:spcPts val="0"/>
              </a:spcAft>
              <a:buNone/>
            </a:pPr>
            <a:r>
              <a:rPr lang="en-CA">
                <a:solidFill>
                  <a:schemeClr val="dk1"/>
                </a:solidFill>
                <a:latin typeface="Roboto"/>
                <a:ea typeface="Roboto"/>
                <a:cs typeface="Roboto"/>
                <a:sym typeface="Roboto"/>
              </a:rPr>
              <a:t>Kimberley for</a:t>
            </a:r>
            <a:endParaRPr>
              <a:solidFill>
                <a:schemeClr val="dk1"/>
              </a:solidFill>
              <a:latin typeface="Roboto"/>
              <a:ea typeface="Roboto"/>
              <a:cs typeface="Roboto"/>
              <a:sym typeface="Roboto"/>
            </a:endParaRPr>
          </a:p>
          <a:p>
            <a:pPr indent="0" lvl="0" marL="0" rtl="0" algn="ctr">
              <a:spcBef>
                <a:spcPts val="0"/>
              </a:spcBef>
              <a:spcAft>
                <a:spcPts val="0"/>
              </a:spcAft>
              <a:buNone/>
            </a:pPr>
            <a:r>
              <a:rPr lang="en-CA">
                <a:solidFill>
                  <a:schemeClr val="dk1"/>
                </a:solidFill>
                <a:latin typeface="Roboto"/>
                <a:ea typeface="Roboto"/>
                <a:cs typeface="Roboto"/>
                <a:sym typeface="Roboto"/>
              </a:rPr>
              <a:t>Phase 1 - Dirt Jumps</a:t>
            </a:r>
            <a:endParaRPr i="1">
              <a:solidFill>
                <a:schemeClr val="dk1"/>
              </a:solidFill>
              <a:latin typeface="Roboto"/>
              <a:ea typeface="Roboto"/>
              <a:cs typeface="Roboto"/>
              <a:sym typeface="Roboto"/>
            </a:endParaRPr>
          </a:p>
        </p:txBody>
      </p:sp>
      <p:sp>
        <p:nvSpPr>
          <p:cNvPr id="546" name="Google Shape;546;g297dfd45cb0_0_153"/>
          <p:cNvSpPr txBox="1"/>
          <p:nvPr/>
        </p:nvSpPr>
        <p:spPr>
          <a:xfrm>
            <a:off x="2644325" y="4493600"/>
            <a:ext cx="19056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CA">
                <a:solidFill>
                  <a:schemeClr val="dk1"/>
                </a:solidFill>
                <a:latin typeface="Roboto"/>
                <a:ea typeface="Roboto"/>
                <a:cs typeface="Roboto"/>
                <a:sym typeface="Roboto"/>
              </a:rPr>
              <a:t>Really big, big day of volunteers to clean up and haul away debris </a:t>
            </a:r>
            <a:endParaRPr i="1">
              <a:solidFill>
                <a:schemeClr val="dk1"/>
              </a:solidFill>
              <a:latin typeface="Roboto"/>
              <a:ea typeface="Roboto"/>
              <a:cs typeface="Roboto"/>
              <a:sym typeface="Roboto"/>
            </a:endParaRPr>
          </a:p>
        </p:txBody>
      </p:sp>
      <p:sp>
        <p:nvSpPr>
          <p:cNvPr id="547" name="Google Shape;547;g297dfd45cb0_0_153"/>
          <p:cNvSpPr txBox="1"/>
          <p:nvPr/>
        </p:nvSpPr>
        <p:spPr>
          <a:xfrm>
            <a:off x="3600150" y="1746675"/>
            <a:ext cx="19056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CA">
                <a:solidFill>
                  <a:schemeClr val="dk1"/>
                </a:solidFill>
                <a:latin typeface="Roboto"/>
                <a:ea typeface="Roboto"/>
                <a:cs typeface="Roboto"/>
                <a:sym typeface="Roboto"/>
              </a:rPr>
              <a:t>Contractors leveled the mound adjacent to the Skate Park and regraded the area</a:t>
            </a:r>
            <a:endParaRPr i="1">
              <a:solidFill>
                <a:schemeClr val="dk1"/>
              </a:solidFill>
              <a:latin typeface="Roboto"/>
              <a:ea typeface="Roboto"/>
              <a:cs typeface="Roboto"/>
              <a:sym typeface="Roboto"/>
            </a:endParaRPr>
          </a:p>
        </p:txBody>
      </p:sp>
      <p:sp>
        <p:nvSpPr>
          <p:cNvPr id="548" name="Google Shape;548;g297dfd45cb0_0_153"/>
          <p:cNvSpPr txBox="1"/>
          <p:nvPr/>
        </p:nvSpPr>
        <p:spPr>
          <a:xfrm>
            <a:off x="5464650" y="1746675"/>
            <a:ext cx="19056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CA">
                <a:solidFill>
                  <a:schemeClr val="dk1"/>
                </a:solidFill>
                <a:latin typeface="Roboto"/>
                <a:ea typeface="Roboto"/>
                <a:cs typeface="Roboto"/>
                <a:sym typeface="Roboto"/>
              </a:rPr>
              <a:t>Application to the Destination Development Fund for Pump Track</a:t>
            </a:r>
            <a:endParaRPr i="1">
              <a:solidFill>
                <a:schemeClr val="dk1"/>
              </a:solidFill>
              <a:latin typeface="Roboto"/>
              <a:ea typeface="Roboto"/>
              <a:cs typeface="Roboto"/>
              <a:sym typeface="Roboto"/>
            </a:endParaRPr>
          </a:p>
        </p:txBody>
      </p:sp>
      <p:sp>
        <p:nvSpPr>
          <p:cNvPr id="549" name="Google Shape;549;g297dfd45cb0_0_153"/>
          <p:cNvSpPr txBox="1"/>
          <p:nvPr/>
        </p:nvSpPr>
        <p:spPr>
          <a:xfrm>
            <a:off x="3959625" y="4493600"/>
            <a:ext cx="20904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CA">
                <a:solidFill>
                  <a:schemeClr val="dk1"/>
                </a:solidFill>
                <a:latin typeface="Roboto"/>
                <a:ea typeface="Roboto"/>
                <a:cs typeface="Roboto"/>
                <a:sym typeface="Roboto"/>
              </a:rPr>
              <a:t>Planning &amp; </a:t>
            </a:r>
            <a:endParaRPr>
              <a:solidFill>
                <a:schemeClr val="dk1"/>
              </a:solidFill>
              <a:latin typeface="Roboto"/>
              <a:ea typeface="Roboto"/>
              <a:cs typeface="Roboto"/>
              <a:sym typeface="Roboto"/>
            </a:endParaRPr>
          </a:p>
          <a:p>
            <a:pPr indent="0" lvl="0" marL="0" rtl="0" algn="ctr">
              <a:spcBef>
                <a:spcPts val="0"/>
              </a:spcBef>
              <a:spcAft>
                <a:spcPts val="0"/>
              </a:spcAft>
              <a:buNone/>
            </a:pPr>
            <a:r>
              <a:rPr lang="en-CA">
                <a:solidFill>
                  <a:schemeClr val="dk1"/>
                </a:solidFill>
                <a:latin typeface="Roboto"/>
                <a:ea typeface="Roboto"/>
                <a:cs typeface="Roboto"/>
                <a:sym typeface="Roboto"/>
              </a:rPr>
              <a:t>Meetings</a:t>
            </a:r>
            <a:endParaRPr i="1">
              <a:solidFill>
                <a:schemeClr val="dk1"/>
              </a:solidFill>
              <a:latin typeface="Roboto"/>
              <a:ea typeface="Roboto"/>
              <a:cs typeface="Roboto"/>
              <a:sym typeface="Roboto"/>
            </a:endParaRPr>
          </a:p>
        </p:txBody>
      </p:sp>
      <p:sp>
        <p:nvSpPr>
          <p:cNvPr id="550" name="Google Shape;550;g297dfd45cb0_0_153"/>
          <p:cNvSpPr txBox="1"/>
          <p:nvPr/>
        </p:nvSpPr>
        <p:spPr>
          <a:xfrm>
            <a:off x="5396575" y="4493600"/>
            <a:ext cx="20904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CA">
                <a:solidFill>
                  <a:schemeClr val="dk1"/>
                </a:solidFill>
                <a:latin typeface="Roboto"/>
                <a:ea typeface="Roboto"/>
                <a:cs typeface="Roboto"/>
                <a:sym typeface="Roboto"/>
              </a:rPr>
              <a:t>Phase 1 Dirt Jumps RFP finalized with CoK</a:t>
            </a:r>
            <a:endParaRPr i="1">
              <a:solidFill>
                <a:schemeClr val="dk1"/>
              </a:solidFill>
              <a:latin typeface="Roboto"/>
              <a:ea typeface="Roboto"/>
              <a:cs typeface="Roboto"/>
              <a:sym typeface="Roboto"/>
            </a:endParaRPr>
          </a:p>
        </p:txBody>
      </p:sp>
      <p:sp>
        <p:nvSpPr>
          <p:cNvPr id="551" name="Google Shape;551;g297dfd45cb0_0_153"/>
          <p:cNvSpPr txBox="1"/>
          <p:nvPr/>
        </p:nvSpPr>
        <p:spPr>
          <a:xfrm>
            <a:off x="7303000" y="4493600"/>
            <a:ext cx="1905600" cy="1262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CA">
                <a:solidFill>
                  <a:schemeClr val="dk1"/>
                </a:solidFill>
                <a:latin typeface="Roboto"/>
                <a:ea typeface="Roboto"/>
                <a:cs typeface="Roboto"/>
                <a:sym typeface="Roboto"/>
              </a:rPr>
              <a:t>KTS awarded with BC Tourism Destination Development Grant $350,000 for Pump Track</a:t>
            </a:r>
            <a:endParaRPr i="1">
              <a:solidFill>
                <a:schemeClr val="dk1"/>
              </a:solidFill>
              <a:latin typeface="Roboto"/>
              <a:ea typeface="Roboto"/>
              <a:cs typeface="Roboto"/>
              <a:sym typeface="Roboto"/>
            </a:endParaRPr>
          </a:p>
        </p:txBody>
      </p:sp>
      <p:cxnSp>
        <p:nvCxnSpPr>
          <p:cNvPr id="552" name="Google Shape;552;g297dfd45cb0_0_153"/>
          <p:cNvCxnSpPr/>
          <p:nvPr/>
        </p:nvCxnSpPr>
        <p:spPr>
          <a:xfrm>
            <a:off x="1917388" y="3928225"/>
            <a:ext cx="3000" cy="425100"/>
          </a:xfrm>
          <a:prstGeom prst="straightConnector1">
            <a:avLst/>
          </a:prstGeom>
          <a:noFill/>
          <a:ln cap="flat" cmpd="sng" w="9525">
            <a:solidFill>
              <a:schemeClr val="dk2"/>
            </a:solidFill>
            <a:prstDash val="solid"/>
            <a:round/>
            <a:headEnd len="med" w="med" type="none"/>
            <a:tailEnd len="med" w="med" type="none"/>
          </a:ln>
        </p:spPr>
      </p:cxnSp>
      <p:cxnSp>
        <p:nvCxnSpPr>
          <p:cNvPr id="553" name="Google Shape;553;g297dfd45cb0_0_153"/>
          <p:cNvCxnSpPr/>
          <p:nvPr/>
        </p:nvCxnSpPr>
        <p:spPr>
          <a:xfrm>
            <a:off x="3604763" y="3928225"/>
            <a:ext cx="3000" cy="425100"/>
          </a:xfrm>
          <a:prstGeom prst="straightConnector1">
            <a:avLst/>
          </a:prstGeom>
          <a:noFill/>
          <a:ln cap="flat" cmpd="sng" w="9525">
            <a:solidFill>
              <a:schemeClr val="dk2"/>
            </a:solidFill>
            <a:prstDash val="solid"/>
            <a:round/>
            <a:headEnd len="med" w="med" type="none"/>
            <a:tailEnd len="med" w="med" type="none"/>
          </a:ln>
        </p:spPr>
      </p:cxnSp>
      <p:cxnSp>
        <p:nvCxnSpPr>
          <p:cNvPr id="554" name="Google Shape;554;g297dfd45cb0_0_153"/>
          <p:cNvCxnSpPr/>
          <p:nvPr/>
        </p:nvCxnSpPr>
        <p:spPr>
          <a:xfrm>
            <a:off x="5003325" y="3928225"/>
            <a:ext cx="3000" cy="425100"/>
          </a:xfrm>
          <a:prstGeom prst="straightConnector1">
            <a:avLst/>
          </a:prstGeom>
          <a:noFill/>
          <a:ln cap="flat" cmpd="sng" w="9525">
            <a:solidFill>
              <a:schemeClr val="dk2"/>
            </a:solidFill>
            <a:prstDash val="solid"/>
            <a:round/>
            <a:headEnd len="med" w="med" type="none"/>
            <a:tailEnd len="med" w="med" type="none"/>
          </a:ln>
        </p:spPr>
      </p:cxnSp>
      <p:cxnSp>
        <p:nvCxnSpPr>
          <p:cNvPr id="555" name="Google Shape;555;g297dfd45cb0_0_153"/>
          <p:cNvCxnSpPr/>
          <p:nvPr/>
        </p:nvCxnSpPr>
        <p:spPr>
          <a:xfrm>
            <a:off x="6400800" y="3928225"/>
            <a:ext cx="3000" cy="425100"/>
          </a:xfrm>
          <a:prstGeom prst="straightConnector1">
            <a:avLst/>
          </a:prstGeom>
          <a:noFill/>
          <a:ln cap="flat" cmpd="sng" w="9525">
            <a:solidFill>
              <a:schemeClr val="dk2"/>
            </a:solidFill>
            <a:prstDash val="solid"/>
            <a:round/>
            <a:headEnd len="med" w="med" type="none"/>
            <a:tailEnd len="med" w="med" type="none"/>
          </a:ln>
        </p:spPr>
      </p:cxnSp>
      <p:cxnSp>
        <p:nvCxnSpPr>
          <p:cNvPr id="556" name="Google Shape;556;g297dfd45cb0_0_153"/>
          <p:cNvCxnSpPr/>
          <p:nvPr/>
        </p:nvCxnSpPr>
        <p:spPr>
          <a:xfrm>
            <a:off x="8165450" y="3928225"/>
            <a:ext cx="3000" cy="425100"/>
          </a:xfrm>
          <a:prstGeom prst="straightConnector1">
            <a:avLst/>
          </a:prstGeom>
          <a:noFill/>
          <a:ln cap="flat" cmpd="sng" w="9525">
            <a:solidFill>
              <a:schemeClr val="dk2"/>
            </a:solidFill>
            <a:prstDash val="solid"/>
            <a:round/>
            <a:headEnd len="med" w="med" type="none"/>
            <a:tailEnd len="med" w="med" type="none"/>
          </a:ln>
        </p:spPr>
      </p:cxnSp>
      <p:cxnSp>
        <p:nvCxnSpPr>
          <p:cNvPr id="557" name="Google Shape;557;g297dfd45cb0_0_153"/>
          <p:cNvCxnSpPr/>
          <p:nvPr/>
        </p:nvCxnSpPr>
        <p:spPr>
          <a:xfrm flipH="1" rot="10800000">
            <a:off x="2707925" y="2991000"/>
            <a:ext cx="8100" cy="440700"/>
          </a:xfrm>
          <a:prstGeom prst="straightConnector1">
            <a:avLst/>
          </a:prstGeom>
          <a:noFill/>
          <a:ln cap="flat" cmpd="sng" w="9525">
            <a:solidFill>
              <a:schemeClr val="dk2"/>
            </a:solidFill>
            <a:prstDash val="solid"/>
            <a:round/>
            <a:headEnd len="med" w="med" type="none"/>
            <a:tailEnd len="med" w="med" type="none"/>
          </a:ln>
        </p:spPr>
      </p:cxnSp>
      <p:cxnSp>
        <p:nvCxnSpPr>
          <p:cNvPr id="558" name="Google Shape;558;g297dfd45cb0_0_153"/>
          <p:cNvCxnSpPr/>
          <p:nvPr/>
        </p:nvCxnSpPr>
        <p:spPr>
          <a:xfrm flipH="1" rot="10800000">
            <a:off x="4548900" y="2991000"/>
            <a:ext cx="8100" cy="440700"/>
          </a:xfrm>
          <a:prstGeom prst="straightConnector1">
            <a:avLst/>
          </a:prstGeom>
          <a:noFill/>
          <a:ln cap="flat" cmpd="sng" w="9525">
            <a:solidFill>
              <a:schemeClr val="dk2"/>
            </a:solidFill>
            <a:prstDash val="solid"/>
            <a:round/>
            <a:headEnd len="med" w="med" type="none"/>
            <a:tailEnd len="med" w="med" type="none"/>
          </a:ln>
        </p:spPr>
      </p:cxnSp>
      <p:cxnSp>
        <p:nvCxnSpPr>
          <p:cNvPr id="559" name="Google Shape;559;g297dfd45cb0_0_153"/>
          <p:cNvCxnSpPr/>
          <p:nvPr/>
        </p:nvCxnSpPr>
        <p:spPr>
          <a:xfrm flipH="1" rot="10800000">
            <a:off x="6413400" y="2991000"/>
            <a:ext cx="8100" cy="440700"/>
          </a:xfrm>
          <a:prstGeom prst="straightConnector1">
            <a:avLst/>
          </a:prstGeom>
          <a:noFill/>
          <a:ln cap="flat" cmpd="sng" w="9525">
            <a:solidFill>
              <a:schemeClr val="dk2"/>
            </a:solidFill>
            <a:prstDash val="solid"/>
            <a:round/>
            <a:headEnd len="med" w="med" type="none"/>
            <a:tailEnd len="med" w="med" type="none"/>
          </a:ln>
        </p:spPr>
      </p:cxnSp>
      <p:cxnSp>
        <p:nvCxnSpPr>
          <p:cNvPr id="560" name="Google Shape;560;g297dfd45cb0_0_153"/>
          <p:cNvCxnSpPr/>
          <p:nvPr/>
        </p:nvCxnSpPr>
        <p:spPr>
          <a:xfrm flipH="1" rot="10800000">
            <a:off x="8278750" y="2991000"/>
            <a:ext cx="8100" cy="440700"/>
          </a:xfrm>
          <a:prstGeom prst="straightConnector1">
            <a:avLst/>
          </a:prstGeom>
          <a:noFill/>
          <a:ln cap="flat" cmpd="sng" w="9525">
            <a:solidFill>
              <a:schemeClr val="dk2"/>
            </a:solidFill>
            <a:prstDash val="solid"/>
            <a:round/>
            <a:headEnd len="med" w="med" type="none"/>
            <a:tailEnd len="med" w="med" type="none"/>
          </a:ln>
        </p:spPr>
      </p:cxnSp>
      <p:sp>
        <p:nvSpPr>
          <p:cNvPr id="561" name="Google Shape;561;g297dfd45cb0_0_153"/>
          <p:cNvSpPr/>
          <p:nvPr/>
        </p:nvSpPr>
        <p:spPr>
          <a:xfrm>
            <a:off x="4854725" y="3565250"/>
            <a:ext cx="1803300" cy="238800"/>
          </a:xfrm>
          <a:prstGeom prst="rect">
            <a:avLst/>
          </a:prstGeom>
          <a:solidFill>
            <a:srgbClr val="B6D7A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CA" sz="1200">
                <a:latin typeface="Roboto Medium"/>
                <a:ea typeface="Roboto Medium"/>
                <a:cs typeface="Roboto Medium"/>
                <a:sym typeface="Roboto Medium"/>
              </a:rPr>
              <a:t>   Summer 2023</a:t>
            </a:r>
            <a:endParaRPr sz="1200">
              <a:latin typeface="Roboto Medium"/>
              <a:ea typeface="Roboto Medium"/>
              <a:cs typeface="Roboto Medium"/>
              <a:sym typeface="Roboto Medium"/>
            </a:endParaRPr>
          </a:p>
        </p:txBody>
      </p:sp>
      <p:sp>
        <p:nvSpPr>
          <p:cNvPr id="562" name="Google Shape;562;g297dfd45cb0_0_153"/>
          <p:cNvSpPr txBox="1"/>
          <p:nvPr/>
        </p:nvSpPr>
        <p:spPr>
          <a:xfrm>
            <a:off x="7380025" y="2166450"/>
            <a:ext cx="16848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CA">
                <a:solidFill>
                  <a:schemeClr val="dk1"/>
                </a:solidFill>
                <a:latin typeface="Roboto"/>
                <a:ea typeface="Roboto"/>
                <a:cs typeface="Roboto"/>
                <a:sym typeface="Roboto"/>
              </a:rPr>
              <a:t>Shoulder Season 3</a:t>
            </a:r>
            <a:endParaRPr>
              <a:solidFill>
                <a:schemeClr val="dk1"/>
              </a:solidFill>
              <a:latin typeface="Roboto"/>
              <a:ea typeface="Roboto"/>
              <a:cs typeface="Roboto"/>
              <a:sym typeface="Roboto"/>
            </a:endParaRPr>
          </a:p>
          <a:p>
            <a:pPr indent="0" lvl="0" marL="0" rtl="0" algn="ctr">
              <a:spcBef>
                <a:spcPts val="0"/>
              </a:spcBef>
              <a:spcAft>
                <a:spcPts val="0"/>
              </a:spcAft>
              <a:buNone/>
            </a:pPr>
            <a:r>
              <a:rPr lang="en-CA">
                <a:solidFill>
                  <a:schemeClr val="dk1"/>
                </a:solidFill>
                <a:latin typeface="Roboto"/>
                <a:ea typeface="Roboto"/>
                <a:cs typeface="Roboto"/>
                <a:sym typeface="Roboto"/>
              </a:rPr>
              <a:t>Movie Night</a:t>
            </a:r>
            <a:endParaRPr>
              <a:solidFill>
                <a:schemeClr val="dk1"/>
              </a:solidFill>
              <a:latin typeface="Roboto"/>
              <a:ea typeface="Roboto"/>
              <a:cs typeface="Roboto"/>
              <a:sym typeface="Robot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g297dfd45cb0_0_185"/>
          <p:cNvSpPr txBox="1"/>
          <p:nvPr>
            <p:ph type="title"/>
          </p:nvPr>
        </p:nvSpPr>
        <p:spPr>
          <a:xfrm>
            <a:off x="457194" y="83703"/>
            <a:ext cx="8229600" cy="1252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CA" sz="2700"/>
              <a:t>Funding</a:t>
            </a:r>
            <a:endParaRPr sz="2700"/>
          </a:p>
        </p:txBody>
      </p:sp>
      <p:pic>
        <p:nvPicPr>
          <p:cNvPr id="569" name="Google Shape;569;g297dfd45cb0_0_185"/>
          <p:cNvPicPr preferRelativeResize="0"/>
          <p:nvPr/>
        </p:nvPicPr>
        <p:blipFill>
          <a:blip r:embed="rId3">
            <a:alphaModFix/>
          </a:blip>
          <a:stretch>
            <a:fillRect/>
          </a:stretch>
        </p:blipFill>
        <p:spPr>
          <a:xfrm>
            <a:off x="152400" y="1632403"/>
            <a:ext cx="8839198" cy="3896851"/>
          </a:xfrm>
          <a:prstGeom prst="rect">
            <a:avLst/>
          </a:prstGeom>
          <a:noFill/>
          <a:ln>
            <a:noFill/>
          </a:ln>
        </p:spPr>
      </p:pic>
      <p:pic>
        <p:nvPicPr>
          <p:cNvPr id="570" name="Google Shape;570;g297dfd45cb0_0_185"/>
          <p:cNvPicPr preferRelativeResize="0"/>
          <p:nvPr/>
        </p:nvPicPr>
        <p:blipFill>
          <a:blip r:embed="rId4">
            <a:alphaModFix/>
          </a:blip>
          <a:stretch>
            <a:fillRect/>
          </a:stretch>
        </p:blipFill>
        <p:spPr>
          <a:xfrm>
            <a:off x="3844081" y="6174054"/>
            <a:ext cx="1645240" cy="433400"/>
          </a:xfrm>
          <a:prstGeom prst="rect">
            <a:avLst/>
          </a:prstGeom>
          <a:noFill/>
          <a:ln>
            <a:noFill/>
          </a:ln>
        </p:spPr>
      </p:pic>
      <p:pic>
        <p:nvPicPr>
          <p:cNvPr id="571" name="Google Shape;571;g297dfd45cb0_0_185"/>
          <p:cNvPicPr preferRelativeResize="0"/>
          <p:nvPr/>
        </p:nvPicPr>
        <p:blipFill>
          <a:blip r:embed="rId5">
            <a:alphaModFix/>
          </a:blip>
          <a:stretch>
            <a:fillRect/>
          </a:stretch>
        </p:blipFill>
        <p:spPr>
          <a:xfrm>
            <a:off x="2148688" y="6034344"/>
            <a:ext cx="1266433" cy="581690"/>
          </a:xfrm>
          <a:prstGeom prst="rect">
            <a:avLst/>
          </a:prstGeom>
          <a:noFill/>
          <a:ln>
            <a:noFill/>
          </a:ln>
        </p:spPr>
      </p:pic>
      <p:pic>
        <p:nvPicPr>
          <p:cNvPr id="572" name="Google Shape;572;g297dfd45cb0_0_185"/>
          <p:cNvPicPr preferRelativeResize="0"/>
          <p:nvPr/>
        </p:nvPicPr>
        <p:blipFill rotWithShape="1">
          <a:blip r:embed="rId6">
            <a:alphaModFix/>
          </a:blip>
          <a:srcRect b="0" l="0" r="58174" t="0"/>
          <a:stretch/>
        </p:blipFill>
        <p:spPr>
          <a:xfrm>
            <a:off x="5769125" y="5825150"/>
            <a:ext cx="1087638" cy="943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4" name="Shape 124"/>
        <p:cNvGrpSpPr/>
        <p:nvPr/>
      </p:nvGrpSpPr>
      <p:grpSpPr>
        <a:xfrm>
          <a:off x="0" y="0"/>
          <a:ext cx="0" cy="0"/>
          <a:chOff x="0" y="0"/>
          <a:chExt cx="0" cy="0"/>
        </a:xfrm>
      </p:grpSpPr>
      <p:pic>
        <p:nvPicPr>
          <p:cNvPr id="125" name="Google Shape;125;g2985a5a26e6_0_5"/>
          <p:cNvPicPr preferRelativeResize="0"/>
          <p:nvPr/>
        </p:nvPicPr>
        <p:blipFill rotWithShape="1">
          <a:blip r:embed="rId4">
            <a:alphaModFix/>
          </a:blip>
          <a:srcRect b="0" l="12540" r="12547" t="0"/>
          <a:stretch/>
        </p:blipFill>
        <p:spPr>
          <a:xfrm>
            <a:off x="25" y="1360250"/>
            <a:ext cx="9144003" cy="6859989"/>
          </a:xfrm>
          <a:prstGeom prst="rect">
            <a:avLst/>
          </a:prstGeom>
          <a:noFill/>
          <a:ln>
            <a:noFill/>
          </a:ln>
        </p:spPr>
      </p:pic>
      <p:sp>
        <p:nvSpPr>
          <p:cNvPr id="126" name="Google Shape;126;g2985a5a26e6_0_5"/>
          <p:cNvSpPr txBox="1"/>
          <p:nvPr>
            <p:ph type="title"/>
          </p:nvPr>
        </p:nvSpPr>
        <p:spPr>
          <a:xfrm>
            <a:off x="457194" y="83703"/>
            <a:ext cx="8229600" cy="1252800"/>
          </a:xfrm>
          <a:prstGeom prst="rect">
            <a:avLst/>
          </a:prstGeom>
          <a:noFill/>
          <a:ln>
            <a:noFill/>
          </a:ln>
        </p:spPr>
        <p:txBody>
          <a:bodyPr anchorCtr="0" anchor="ctr" bIns="45700" lIns="91425" spcFirstLastPara="1" rIns="45700" wrap="square" tIns="45700">
            <a:noAutofit/>
          </a:bodyPr>
          <a:lstStyle/>
          <a:p>
            <a:pPr indent="0" lvl="0" marL="0" rtl="0" algn="ctr">
              <a:lnSpc>
                <a:spcPct val="100000"/>
              </a:lnSpc>
              <a:spcBef>
                <a:spcPts val="0"/>
              </a:spcBef>
              <a:spcAft>
                <a:spcPts val="0"/>
              </a:spcAft>
              <a:buClr>
                <a:srgbClr val="7BF615"/>
              </a:buClr>
              <a:buSzPts val="2500"/>
              <a:buFont typeface="Calibri"/>
              <a:buNone/>
            </a:pPr>
            <a:r>
              <a:rPr lang="en-CA"/>
              <a:t>Land Acknowledgement</a:t>
            </a:r>
            <a:endParaRPr b="0" i="0" sz="1800" u="none" cap="none" strike="noStrike">
              <a:solidFill>
                <a:schemeClr val="lt1"/>
              </a:solidFill>
              <a:latin typeface="Calibri"/>
              <a:ea typeface="Calibri"/>
              <a:cs typeface="Calibri"/>
              <a:sym typeface="Calibri"/>
            </a:endParaRPr>
          </a:p>
        </p:txBody>
      </p:sp>
      <p:sp>
        <p:nvSpPr>
          <p:cNvPr id="127" name="Google Shape;127;g2985a5a26e6_0_5"/>
          <p:cNvSpPr txBox="1"/>
          <p:nvPr>
            <p:ph idx="1" type="body"/>
          </p:nvPr>
        </p:nvSpPr>
        <p:spPr>
          <a:xfrm>
            <a:off x="507325" y="2858850"/>
            <a:ext cx="8129400" cy="1902300"/>
          </a:xfrm>
          <a:prstGeom prst="rect">
            <a:avLst/>
          </a:prstGeom>
          <a:noFill/>
          <a:ln>
            <a:noFill/>
          </a:ln>
        </p:spPr>
        <p:txBody>
          <a:bodyPr anchorCtr="0" anchor="ctr" bIns="45700" lIns="54850" spcFirstLastPara="1" rIns="91425" wrap="square" tIns="91425">
            <a:noAutofit/>
          </a:bodyPr>
          <a:lstStyle/>
          <a:p>
            <a:pPr indent="-4570" lvl="0" marL="118870" marR="0" rtl="0" algn="ctr">
              <a:lnSpc>
                <a:spcPct val="115000"/>
              </a:lnSpc>
              <a:spcBef>
                <a:spcPts val="0"/>
              </a:spcBef>
              <a:spcAft>
                <a:spcPts val="0"/>
              </a:spcAft>
              <a:buClr>
                <a:schemeClr val="accent1"/>
              </a:buClr>
              <a:buSzPts val="1400"/>
              <a:buFont typeface="Calibri"/>
              <a:buNone/>
            </a:pPr>
            <a:r>
              <a:rPr b="1" i="1" lang="en-CA" sz="2400">
                <a:solidFill>
                  <a:schemeClr val="lt1"/>
                </a:solidFill>
              </a:rPr>
              <a:t>“ </a:t>
            </a:r>
            <a:r>
              <a:rPr b="1" i="1" lang="en-CA" sz="2400" u="none" cap="none" strike="noStrike">
                <a:solidFill>
                  <a:schemeClr val="lt1"/>
                </a:solidFill>
                <a:latin typeface="Calibri"/>
                <a:ea typeface="Calibri"/>
                <a:cs typeface="Calibri"/>
                <a:sym typeface="Calibri"/>
              </a:rPr>
              <a:t>The Kimberley Trails Society would like to begin by acknowledging that we are fortunate to be able to conduct our work within the territory of the Ktunaxa Nation. We are </a:t>
            </a:r>
            <a:r>
              <a:rPr b="1" i="1" lang="en-CA" sz="2400">
                <a:solidFill>
                  <a:schemeClr val="lt1"/>
                </a:solidFill>
              </a:rPr>
              <a:t>committed</a:t>
            </a:r>
            <a:r>
              <a:rPr b="1" i="1" lang="en-CA" sz="2400" u="none" cap="none" strike="noStrike">
                <a:solidFill>
                  <a:schemeClr val="lt1"/>
                </a:solidFill>
                <a:latin typeface="Calibri"/>
                <a:ea typeface="Calibri"/>
                <a:cs typeface="Calibri"/>
                <a:sym typeface="Calibri"/>
              </a:rPr>
              <a:t> to working in partnership with the </a:t>
            </a:r>
            <a:r>
              <a:rPr b="1" i="1" lang="en-CA" sz="2400">
                <a:solidFill>
                  <a:schemeClr val="lt1"/>
                </a:solidFill>
              </a:rPr>
              <a:t>Ktunaxa Nation as stewards of Ktunaxa ?amak?is.</a:t>
            </a:r>
            <a:r>
              <a:rPr b="1" i="1" lang="en-CA" sz="2400">
                <a:solidFill>
                  <a:schemeClr val="lt1"/>
                </a:solidFill>
              </a:rPr>
              <a:t>”</a:t>
            </a:r>
            <a:endParaRPr b="1" i="1" sz="2400" u="none" cap="none" strike="noStrike">
              <a:solidFill>
                <a:schemeClr val="lt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38"/>
          <p:cNvSpPr txBox="1"/>
          <p:nvPr>
            <p:ph type="title"/>
          </p:nvPr>
        </p:nvSpPr>
        <p:spPr>
          <a:xfrm>
            <a:off x="467547" y="9275"/>
            <a:ext cx="3910200" cy="1252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500"/>
              <a:buNone/>
            </a:pPr>
            <a:r>
              <a:rPr lang="en-CA"/>
              <a:t>TRAILFORKS</a:t>
            </a:r>
            <a:endParaRPr/>
          </a:p>
        </p:txBody>
      </p:sp>
      <p:sp>
        <p:nvSpPr>
          <p:cNvPr id="579" name="Google Shape;579;p38"/>
          <p:cNvSpPr txBox="1"/>
          <p:nvPr>
            <p:ph idx="1" type="body"/>
          </p:nvPr>
        </p:nvSpPr>
        <p:spPr>
          <a:xfrm>
            <a:off x="457200" y="1775191"/>
            <a:ext cx="8229600" cy="4625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CA"/>
              <a:t> </a:t>
            </a:r>
            <a:endParaRPr/>
          </a:p>
        </p:txBody>
      </p:sp>
      <p:pic>
        <p:nvPicPr>
          <p:cNvPr id="580" name="Google Shape;580;p38"/>
          <p:cNvPicPr preferRelativeResize="0"/>
          <p:nvPr/>
        </p:nvPicPr>
        <p:blipFill rotWithShape="1">
          <a:blip r:embed="rId3">
            <a:alphaModFix/>
          </a:blip>
          <a:srcRect b="0" l="0" r="0" t="0"/>
          <a:stretch/>
        </p:blipFill>
        <p:spPr>
          <a:xfrm>
            <a:off x="4726335" y="155450"/>
            <a:ext cx="4248639" cy="6539350"/>
          </a:xfrm>
          <a:prstGeom prst="rect">
            <a:avLst/>
          </a:prstGeom>
          <a:noFill/>
          <a:ln>
            <a:noFill/>
          </a:ln>
        </p:spPr>
      </p:pic>
      <p:pic>
        <p:nvPicPr>
          <p:cNvPr id="581" name="Google Shape;581;p38"/>
          <p:cNvPicPr preferRelativeResize="0"/>
          <p:nvPr/>
        </p:nvPicPr>
        <p:blipFill rotWithShape="1">
          <a:blip r:embed="rId4">
            <a:alphaModFix/>
          </a:blip>
          <a:srcRect b="0" l="3408" r="0" t="0"/>
          <a:stretch/>
        </p:blipFill>
        <p:spPr>
          <a:xfrm>
            <a:off x="293425" y="1959075"/>
            <a:ext cx="4154501" cy="42579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24"/>
          <p:cNvSpPr txBox="1"/>
          <p:nvPr>
            <p:ph type="title"/>
          </p:nvPr>
        </p:nvSpPr>
        <p:spPr>
          <a:xfrm>
            <a:off x="457194" y="83703"/>
            <a:ext cx="8229600" cy="1252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500"/>
              <a:buNone/>
            </a:pPr>
            <a:r>
              <a:rPr lang="en-CA"/>
              <a:t>THE FUTURE</a:t>
            </a:r>
            <a:endParaRPr/>
          </a:p>
        </p:txBody>
      </p:sp>
      <p:sp>
        <p:nvSpPr>
          <p:cNvPr id="588" name="Google Shape;588;p24"/>
          <p:cNvSpPr txBox="1"/>
          <p:nvPr>
            <p:ph idx="1" type="body"/>
          </p:nvPr>
        </p:nvSpPr>
        <p:spPr>
          <a:xfrm>
            <a:off x="3705963" y="1533825"/>
            <a:ext cx="1743600" cy="861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400"/>
              <a:buNone/>
            </a:pPr>
            <a:r>
              <a:rPr lang="en-CA" sz="5000">
                <a:solidFill>
                  <a:srgbClr val="5EA226"/>
                </a:solidFill>
                <a:latin typeface="Impact"/>
                <a:ea typeface="Impact"/>
                <a:cs typeface="Impact"/>
                <a:sym typeface="Impact"/>
              </a:rPr>
              <a:t>2024</a:t>
            </a:r>
            <a:endParaRPr sz="5000">
              <a:solidFill>
                <a:srgbClr val="5EA226"/>
              </a:solidFill>
              <a:latin typeface="Impact"/>
              <a:ea typeface="Impact"/>
              <a:cs typeface="Impact"/>
              <a:sym typeface="Impact"/>
            </a:endParaRPr>
          </a:p>
        </p:txBody>
      </p:sp>
      <p:sp>
        <p:nvSpPr>
          <p:cNvPr id="589" name="Google Shape;589;p24"/>
          <p:cNvSpPr txBox="1"/>
          <p:nvPr/>
        </p:nvSpPr>
        <p:spPr>
          <a:xfrm>
            <a:off x="3700200" y="4165075"/>
            <a:ext cx="1743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t/>
            </a:r>
            <a:endParaRPr b="0" i="0" sz="1400" u="none" cap="none" strike="noStrike">
              <a:solidFill>
                <a:srgbClr val="000000"/>
              </a:solidFill>
              <a:latin typeface="Arial"/>
              <a:ea typeface="Arial"/>
              <a:cs typeface="Arial"/>
              <a:sym typeface="Arial"/>
            </a:endParaRPr>
          </a:p>
        </p:txBody>
      </p:sp>
      <p:pic>
        <p:nvPicPr>
          <p:cNvPr id="590" name="Google Shape;590;p24"/>
          <p:cNvPicPr preferRelativeResize="0"/>
          <p:nvPr/>
        </p:nvPicPr>
        <p:blipFill rotWithShape="1">
          <a:blip r:embed="rId3">
            <a:alphaModFix/>
          </a:blip>
          <a:srcRect b="0" l="27377" r="0" t="5320"/>
          <a:stretch/>
        </p:blipFill>
        <p:spPr>
          <a:xfrm>
            <a:off x="6051025" y="1533825"/>
            <a:ext cx="3000001" cy="5216699"/>
          </a:xfrm>
          <a:prstGeom prst="rect">
            <a:avLst/>
          </a:prstGeom>
          <a:noFill/>
          <a:ln>
            <a:noFill/>
          </a:ln>
        </p:spPr>
      </p:pic>
      <p:pic>
        <p:nvPicPr>
          <p:cNvPr id="591" name="Google Shape;591;p24"/>
          <p:cNvPicPr preferRelativeResize="0"/>
          <p:nvPr/>
        </p:nvPicPr>
        <p:blipFill rotWithShape="1">
          <a:blip r:embed="rId4">
            <a:alphaModFix/>
          </a:blip>
          <a:srcRect b="1567" l="29225" r="12427" t="22364"/>
          <a:stretch/>
        </p:blipFill>
        <p:spPr>
          <a:xfrm>
            <a:off x="104500" y="1533825"/>
            <a:ext cx="3000001" cy="5216699"/>
          </a:xfrm>
          <a:prstGeom prst="rect">
            <a:avLst/>
          </a:prstGeom>
          <a:noFill/>
          <a:ln>
            <a:noFill/>
          </a:ln>
        </p:spPr>
      </p:pic>
      <p:sp>
        <p:nvSpPr>
          <p:cNvPr id="592" name="Google Shape;592;p24"/>
          <p:cNvSpPr txBox="1"/>
          <p:nvPr/>
        </p:nvSpPr>
        <p:spPr>
          <a:xfrm>
            <a:off x="3051075" y="2733625"/>
            <a:ext cx="3000000" cy="3263100"/>
          </a:xfrm>
          <a:prstGeom prst="rect">
            <a:avLst/>
          </a:prstGeom>
          <a:noFill/>
          <a:ln>
            <a:noFill/>
          </a:ln>
        </p:spPr>
        <p:txBody>
          <a:bodyPr anchorCtr="0" anchor="t" bIns="91425" lIns="91425" spcFirstLastPara="1" rIns="91425" wrap="square" tIns="91425">
            <a:spAutoFit/>
          </a:bodyPr>
          <a:lstStyle/>
          <a:p>
            <a:pPr indent="0" lvl="0" marL="0" marR="0" rtl="0" algn="ctr">
              <a:lnSpc>
                <a:spcPct val="150000"/>
              </a:lnSpc>
              <a:spcBef>
                <a:spcPts val="0"/>
              </a:spcBef>
              <a:spcAft>
                <a:spcPts val="0"/>
              </a:spcAft>
              <a:buClr>
                <a:srgbClr val="000000"/>
              </a:buClr>
              <a:buSzPts val="2400"/>
              <a:buFont typeface="Arial"/>
              <a:buNone/>
            </a:pPr>
            <a:r>
              <a:rPr b="0" i="0" lang="en-CA" sz="2000" u="none" cap="none" strike="noStrike">
                <a:solidFill>
                  <a:srgbClr val="000000"/>
                </a:solidFill>
                <a:latin typeface="Calibri"/>
                <a:ea typeface="Calibri"/>
                <a:cs typeface="Calibri"/>
                <a:sym typeface="Calibri"/>
              </a:rPr>
              <a:t>Trail Crew 202</a:t>
            </a:r>
            <a:r>
              <a:rPr lang="en-CA" sz="2000">
                <a:latin typeface="Calibri"/>
                <a:ea typeface="Calibri"/>
                <a:cs typeface="Calibri"/>
                <a:sym typeface="Calibri"/>
              </a:rPr>
              <a:t>4</a:t>
            </a:r>
            <a:endParaRPr b="0" i="0" sz="2000" u="none" cap="none" strike="noStrike">
              <a:solidFill>
                <a:srgbClr val="000000"/>
              </a:solidFill>
              <a:latin typeface="Calibri"/>
              <a:ea typeface="Calibri"/>
              <a:cs typeface="Calibri"/>
              <a:sym typeface="Calibri"/>
            </a:endParaRPr>
          </a:p>
          <a:p>
            <a:pPr indent="0" lvl="0" marL="0" marR="0" rtl="0" algn="ctr">
              <a:lnSpc>
                <a:spcPct val="150000"/>
              </a:lnSpc>
              <a:spcBef>
                <a:spcPts val="0"/>
              </a:spcBef>
              <a:spcAft>
                <a:spcPts val="0"/>
              </a:spcAft>
              <a:buClr>
                <a:srgbClr val="000000"/>
              </a:buClr>
              <a:buSzPts val="2400"/>
              <a:buFont typeface="Arial"/>
              <a:buNone/>
            </a:pPr>
            <a:r>
              <a:rPr b="0" i="0" lang="en-CA" sz="2000" u="none" cap="none" strike="noStrike">
                <a:solidFill>
                  <a:srgbClr val="000000"/>
                </a:solidFill>
                <a:latin typeface="Calibri"/>
                <a:ea typeface="Calibri"/>
                <a:cs typeface="Calibri"/>
                <a:sym typeface="Calibri"/>
              </a:rPr>
              <a:t>Winter Grooming</a:t>
            </a:r>
            <a:endParaRPr b="0" i="0" sz="2000" u="none" cap="none" strike="noStrike">
              <a:solidFill>
                <a:srgbClr val="000000"/>
              </a:solidFill>
              <a:latin typeface="Calibri"/>
              <a:ea typeface="Calibri"/>
              <a:cs typeface="Calibri"/>
              <a:sym typeface="Calibri"/>
            </a:endParaRPr>
          </a:p>
          <a:p>
            <a:pPr indent="0" lvl="0" marL="0" marR="0" rtl="0" algn="ctr">
              <a:lnSpc>
                <a:spcPct val="150000"/>
              </a:lnSpc>
              <a:spcBef>
                <a:spcPts val="0"/>
              </a:spcBef>
              <a:spcAft>
                <a:spcPts val="0"/>
              </a:spcAft>
              <a:buClr>
                <a:srgbClr val="000000"/>
              </a:buClr>
              <a:buSzPts val="2400"/>
              <a:buFont typeface="Arial"/>
              <a:buNone/>
            </a:pPr>
            <a:r>
              <a:rPr b="0" i="0" lang="en-CA" sz="2000" u="none" cap="none" strike="noStrike">
                <a:solidFill>
                  <a:srgbClr val="000000"/>
                </a:solidFill>
                <a:latin typeface="Calibri"/>
                <a:ea typeface="Calibri"/>
                <a:cs typeface="Calibri"/>
                <a:sym typeface="Calibri"/>
              </a:rPr>
              <a:t>Bootleg Green Trail</a:t>
            </a:r>
            <a:endParaRPr b="0" i="0" sz="2000" u="none" cap="none" strike="noStrike">
              <a:solidFill>
                <a:srgbClr val="000000"/>
              </a:solidFill>
              <a:latin typeface="Calibri"/>
              <a:ea typeface="Calibri"/>
              <a:cs typeface="Calibri"/>
              <a:sym typeface="Calibri"/>
            </a:endParaRPr>
          </a:p>
          <a:p>
            <a:pPr indent="0" lvl="0" marL="0" marR="0" rtl="0" algn="ctr">
              <a:lnSpc>
                <a:spcPct val="150000"/>
              </a:lnSpc>
              <a:spcBef>
                <a:spcPts val="0"/>
              </a:spcBef>
              <a:spcAft>
                <a:spcPts val="0"/>
              </a:spcAft>
              <a:buClr>
                <a:srgbClr val="000000"/>
              </a:buClr>
              <a:buSzPts val="2200"/>
              <a:buFont typeface="Arial"/>
              <a:buNone/>
            </a:pPr>
            <a:r>
              <a:rPr b="0" i="0" lang="en-CA" sz="2000" u="none" cap="none" strike="noStrike">
                <a:solidFill>
                  <a:srgbClr val="000000"/>
                </a:solidFill>
                <a:latin typeface="Calibri"/>
                <a:ea typeface="Calibri"/>
                <a:cs typeface="Calibri"/>
                <a:sym typeface="Calibri"/>
              </a:rPr>
              <a:t>Round the Mountain 2</a:t>
            </a:r>
            <a:r>
              <a:rPr lang="en-CA" sz="2000">
                <a:latin typeface="Calibri"/>
                <a:ea typeface="Calibri"/>
                <a:cs typeface="Calibri"/>
                <a:sym typeface="Calibri"/>
              </a:rPr>
              <a:t>4</a:t>
            </a:r>
            <a:endParaRPr b="0" i="0" sz="2000" u="none" cap="none" strike="noStrike">
              <a:solidFill>
                <a:srgbClr val="000000"/>
              </a:solidFill>
              <a:latin typeface="Calibri"/>
              <a:ea typeface="Calibri"/>
              <a:cs typeface="Calibri"/>
              <a:sym typeface="Calibri"/>
            </a:endParaRPr>
          </a:p>
          <a:p>
            <a:pPr indent="0" lvl="0" marL="0" marR="0" rtl="0" algn="ctr">
              <a:lnSpc>
                <a:spcPct val="150000"/>
              </a:lnSpc>
              <a:spcBef>
                <a:spcPts val="0"/>
              </a:spcBef>
              <a:spcAft>
                <a:spcPts val="0"/>
              </a:spcAft>
              <a:buClr>
                <a:srgbClr val="000000"/>
              </a:buClr>
              <a:buSzPts val="2300"/>
              <a:buFont typeface="Arial"/>
              <a:buNone/>
            </a:pPr>
            <a:r>
              <a:rPr b="0" i="0" lang="en-CA" sz="2000" u="none" cap="none" strike="noStrike">
                <a:solidFill>
                  <a:srgbClr val="000000"/>
                </a:solidFill>
                <a:latin typeface="Calibri"/>
                <a:ea typeface="Calibri"/>
                <a:cs typeface="Calibri"/>
                <a:sym typeface="Calibri"/>
              </a:rPr>
              <a:t>Bike Park Revitalization </a:t>
            </a:r>
            <a:endParaRPr b="0" i="0" sz="2000" u="none" cap="none" strike="noStrike">
              <a:solidFill>
                <a:srgbClr val="000000"/>
              </a:solidFill>
              <a:latin typeface="Calibri"/>
              <a:ea typeface="Calibri"/>
              <a:cs typeface="Calibri"/>
              <a:sym typeface="Calibri"/>
            </a:endParaRPr>
          </a:p>
          <a:p>
            <a:pPr indent="0" lvl="0" marL="0" marR="0" rtl="0" algn="ctr">
              <a:lnSpc>
                <a:spcPct val="150000"/>
              </a:lnSpc>
              <a:spcBef>
                <a:spcPts val="0"/>
              </a:spcBef>
              <a:spcAft>
                <a:spcPts val="0"/>
              </a:spcAft>
              <a:buClr>
                <a:srgbClr val="000000"/>
              </a:buClr>
              <a:buSzPts val="2400"/>
              <a:buFont typeface="Arial"/>
              <a:buNone/>
            </a:pPr>
            <a:r>
              <a:rPr lang="en-CA" sz="2000">
                <a:latin typeface="Calibri"/>
                <a:ea typeface="Calibri"/>
                <a:cs typeface="Calibri"/>
                <a:sym typeface="Calibri"/>
              </a:rPr>
              <a:t>Paved Pathway Plan</a:t>
            </a:r>
            <a:endParaRPr sz="2000">
              <a:latin typeface="Calibri"/>
              <a:ea typeface="Calibri"/>
              <a:cs typeface="Calibri"/>
              <a:sym typeface="Calibri"/>
            </a:endParaRPr>
          </a:p>
          <a:p>
            <a:pPr indent="0" lvl="0" marL="0" marR="0" rtl="0" algn="ctr">
              <a:lnSpc>
                <a:spcPct val="150000"/>
              </a:lnSpc>
              <a:spcBef>
                <a:spcPts val="0"/>
              </a:spcBef>
              <a:spcAft>
                <a:spcPts val="0"/>
              </a:spcAft>
              <a:buClr>
                <a:srgbClr val="000000"/>
              </a:buClr>
              <a:buSzPts val="2400"/>
              <a:buFont typeface="Arial"/>
              <a:buNone/>
            </a:pPr>
            <a:r>
              <a:rPr lang="en-CA" sz="2000">
                <a:latin typeface="Calibri"/>
                <a:ea typeface="Calibri"/>
                <a:cs typeface="Calibri"/>
                <a:sym typeface="Calibri"/>
              </a:rPr>
              <a:t>Volunteer Trail Nights</a:t>
            </a:r>
            <a:endParaRPr sz="2000">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45"/>
          <p:cNvSpPr txBox="1"/>
          <p:nvPr>
            <p:ph type="title"/>
          </p:nvPr>
        </p:nvSpPr>
        <p:spPr>
          <a:xfrm>
            <a:off x="457194" y="83703"/>
            <a:ext cx="8229600" cy="1252800"/>
          </a:xfrm>
          <a:prstGeom prst="rect">
            <a:avLst/>
          </a:prstGeom>
          <a:noFill/>
          <a:ln>
            <a:noFill/>
          </a:ln>
        </p:spPr>
        <p:txBody>
          <a:bodyPr anchorCtr="0" anchor="ctr" bIns="45700" lIns="91425" spcFirstLastPara="1" rIns="45700" wrap="square" tIns="45700">
            <a:noAutofit/>
          </a:bodyPr>
          <a:lstStyle/>
          <a:p>
            <a:pPr indent="0" lvl="0" marL="0" marR="0" rtl="0" algn="ctr">
              <a:lnSpc>
                <a:spcPct val="100000"/>
              </a:lnSpc>
              <a:spcBef>
                <a:spcPts val="0"/>
              </a:spcBef>
              <a:spcAft>
                <a:spcPts val="0"/>
              </a:spcAft>
              <a:buClr>
                <a:srgbClr val="7BF615"/>
              </a:buClr>
              <a:buSzPts val="2500"/>
              <a:buFont typeface="Calibri"/>
              <a:buNone/>
            </a:pPr>
            <a:r>
              <a:rPr lang="en-CA"/>
              <a:t>2023 KTS INCOME STATEMENT</a:t>
            </a:r>
            <a:endParaRPr b="0" i="0" sz="1800" u="none" cap="none" strike="noStrike">
              <a:solidFill>
                <a:srgbClr val="7BF615"/>
              </a:solidFill>
              <a:latin typeface="Calibri"/>
              <a:ea typeface="Calibri"/>
              <a:cs typeface="Calibri"/>
              <a:sym typeface="Calibri"/>
            </a:endParaRPr>
          </a:p>
        </p:txBody>
      </p:sp>
      <p:sp>
        <p:nvSpPr>
          <p:cNvPr id="598" name="Google Shape;598;p45"/>
          <p:cNvSpPr txBox="1"/>
          <p:nvPr>
            <p:ph idx="1" type="body"/>
          </p:nvPr>
        </p:nvSpPr>
        <p:spPr>
          <a:xfrm>
            <a:off x="457200" y="1493125"/>
            <a:ext cx="8229600" cy="4983000"/>
          </a:xfrm>
          <a:prstGeom prst="rect">
            <a:avLst/>
          </a:prstGeom>
          <a:noFill/>
          <a:ln>
            <a:noFill/>
          </a:ln>
        </p:spPr>
        <p:txBody>
          <a:bodyPr anchorCtr="0" anchor="t" bIns="45700" lIns="54850" spcFirstLastPara="1" rIns="91425" wrap="square" tIns="91425">
            <a:noAutofit/>
          </a:bodyPr>
          <a:lstStyle/>
          <a:p>
            <a:pPr indent="0" lvl="0" marL="457200" rtl="0" algn="l">
              <a:lnSpc>
                <a:spcPct val="150000"/>
              </a:lnSpc>
              <a:spcBef>
                <a:spcPts val="0"/>
              </a:spcBef>
              <a:spcAft>
                <a:spcPts val="0"/>
              </a:spcAft>
              <a:buSzPts val="1400"/>
              <a:buNone/>
            </a:pPr>
            <a:r>
              <a:rPr b="1" lang="en-CA" sz="1600">
                <a:latin typeface="Arial"/>
                <a:ea typeface="Arial"/>
                <a:cs typeface="Arial"/>
                <a:sym typeface="Arial"/>
              </a:rPr>
              <a:t>Summary 12 months: 2022-11-01 to 2023-10-31</a:t>
            </a:r>
            <a:endParaRPr b="1" sz="1600">
              <a:latin typeface="Arial"/>
              <a:ea typeface="Arial"/>
              <a:cs typeface="Arial"/>
              <a:sym typeface="Arial"/>
            </a:endParaRPr>
          </a:p>
          <a:p>
            <a:pPr indent="-311150" lvl="0" marL="457200" rtl="0" algn="l">
              <a:lnSpc>
                <a:spcPct val="100000"/>
              </a:lnSpc>
              <a:spcBef>
                <a:spcPts val="0"/>
              </a:spcBef>
              <a:spcAft>
                <a:spcPts val="0"/>
              </a:spcAft>
              <a:buSzPts val="1300"/>
              <a:buChar char="●"/>
            </a:pPr>
            <a:r>
              <a:rPr b="1" lang="en-CA" sz="1600">
                <a:latin typeface="Arial"/>
                <a:ea typeface="Arial"/>
                <a:cs typeface="Arial"/>
                <a:sym typeface="Arial"/>
              </a:rPr>
              <a:t>Income</a:t>
            </a:r>
            <a:r>
              <a:rPr lang="en-CA" sz="1600">
                <a:latin typeface="Arial"/>
                <a:ea typeface="Arial"/>
                <a:cs typeface="Arial"/>
                <a:sym typeface="Arial"/>
              </a:rPr>
              <a:t>:								</a:t>
            </a:r>
            <a:r>
              <a:rPr b="1" lang="en-CA" sz="1600">
                <a:latin typeface="Arial"/>
                <a:ea typeface="Arial"/>
                <a:cs typeface="Arial"/>
                <a:sym typeface="Arial"/>
              </a:rPr>
              <a:t>2023</a:t>
            </a:r>
            <a:r>
              <a:rPr lang="en-CA" sz="1600">
                <a:latin typeface="Arial"/>
                <a:ea typeface="Arial"/>
                <a:cs typeface="Arial"/>
                <a:sym typeface="Arial"/>
              </a:rPr>
              <a:t>		        2022</a:t>
            </a:r>
            <a:endParaRPr sz="1600">
              <a:latin typeface="Arial"/>
              <a:ea typeface="Arial"/>
              <a:cs typeface="Arial"/>
              <a:sym typeface="Arial"/>
            </a:endParaRPr>
          </a:p>
          <a:p>
            <a:pPr indent="-311150" lvl="1" marL="914400" rtl="0" algn="l">
              <a:lnSpc>
                <a:spcPct val="100000"/>
              </a:lnSpc>
              <a:spcBef>
                <a:spcPts val="0"/>
              </a:spcBef>
              <a:spcAft>
                <a:spcPts val="0"/>
              </a:spcAft>
              <a:buClr>
                <a:schemeClr val="accent1"/>
              </a:buClr>
              <a:buSzPts val="1300"/>
              <a:buFont typeface="Arial"/>
              <a:buChar char="○"/>
            </a:pPr>
            <a:r>
              <a:rPr lang="en-CA" sz="1600">
                <a:latin typeface="Arial"/>
                <a:ea typeface="Arial"/>
                <a:cs typeface="Arial"/>
                <a:sym typeface="Arial"/>
              </a:rPr>
              <a:t>City of Kimberley		     		        30,663		24,448</a:t>
            </a:r>
            <a:endParaRPr sz="1600">
              <a:latin typeface="Arial"/>
              <a:ea typeface="Arial"/>
              <a:cs typeface="Arial"/>
              <a:sym typeface="Arial"/>
            </a:endParaRPr>
          </a:p>
          <a:p>
            <a:pPr indent="-311150" lvl="1" marL="914400" rtl="0" algn="l">
              <a:lnSpc>
                <a:spcPct val="100000"/>
              </a:lnSpc>
              <a:spcBef>
                <a:spcPts val="0"/>
              </a:spcBef>
              <a:spcAft>
                <a:spcPts val="0"/>
              </a:spcAft>
              <a:buClr>
                <a:schemeClr val="accent1"/>
              </a:buClr>
              <a:buSzPts val="1300"/>
              <a:buFont typeface="Arial"/>
              <a:buChar char="○"/>
            </a:pPr>
            <a:r>
              <a:rPr lang="en-CA" sz="1600">
                <a:latin typeface="Arial"/>
                <a:ea typeface="Arial"/>
                <a:cs typeface="Arial"/>
                <a:sym typeface="Arial"/>
              </a:rPr>
              <a:t>Columbia Basin Trust &amp; TCT                   65,752   		66,430</a:t>
            </a:r>
            <a:endParaRPr sz="1600">
              <a:latin typeface="Arial"/>
              <a:ea typeface="Arial"/>
              <a:cs typeface="Arial"/>
              <a:sym typeface="Arial"/>
            </a:endParaRPr>
          </a:p>
          <a:p>
            <a:pPr indent="-311150" lvl="1" marL="914400" rtl="0" algn="l">
              <a:lnSpc>
                <a:spcPct val="100000"/>
              </a:lnSpc>
              <a:spcBef>
                <a:spcPts val="0"/>
              </a:spcBef>
              <a:spcAft>
                <a:spcPts val="0"/>
              </a:spcAft>
              <a:buClr>
                <a:schemeClr val="accent1"/>
              </a:buClr>
              <a:buSzPts val="1300"/>
              <a:buFont typeface="Arial"/>
              <a:buChar char="○"/>
            </a:pPr>
            <a:r>
              <a:rPr lang="en-CA" sz="1600">
                <a:latin typeface="Arial"/>
                <a:ea typeface="Arial"/>
                <a:cs typeface="Arial"/>
                <a:sym typeface="Arial"/>
              </a:rPr>
              <a:t>Government grants					60,654		20,985</a:t>
            </a:r>
            <a:endParaRPr sz="1600">
              <a:latin typeface="Arial"/>
              <a:ea typeface="Arial"/>
              <a:cs typeface="Arial"/>
              <a:sym typeface="Arial"/>
            </a:endParaRPr>
          </a:p>
          <a:p>
            <a:pPr indent="-311150" lvl="1" marL="914400" rtl="0" algn="l">
              <a:lnSpc>
                <a:spcPct val="100000"/>
              </a:lnSpc>
              <a:spcBef>
                <a:spcPts val="0"/>
              </a:spcBef>
              <a:spcAft>
                <a:spcPts val="0"/>
              </a:spcAft>
              <a:buClr>
                <a:schemeClr val="accent1"/>
              </a:buClr>
              <a:buSzPts val="1300"/>
              <a:buFont typeface="Arial"/>
              <a:buChar char="○"/>
            </a:pPr>
            <a:r>
              <a:rPr lang="en-CA" sz="1600">
                <a:latin typeface="Arial"/>
                <a:ea typeface="Arial"/>
                <a:cs typeface="Arial"/>
                <a:sym typeface="Arial"/>
              </a:rPr>
              <a:t>Trail Sponsorships  				       	29,750		29,955</a:t>
            </a:r>
            <a:endParaRPr sz="1600">
              <a:latin typeface="Arial"/>
              <a:ea typeface="Arial"/>
              <a:cs typeface="Arial"/>
              <a:sym typeface="Arial"/>
            </a:endParaRPr>
          </a:p>
          <a:p>
            <a:pPr indent="-311150" lvl="1" marL="914400" rtl="0" algn="l">
              <a:lnSpc>
                <a:spcPct val="100000"/>
              </a:lnSpc>
              <a:spcBef>
                <a:spcPts val="0"/>
              </a:spcBef>
              <a:spcAft>
                <a:spcPts val="0"/>
              </a:spcAft>
              <a:buClr>
                <a:schemeClr val="accent1"/>
              </a:buClr>
              <a:buSzPts val="1300"/>
              <a:buFont typeface="Arial"/>
              <a:buChar char="○"/>
            </a:pPr>
            <a:r>
              <a:rPr lang="en-CA" sz="1600">
                <a:latin typeface="Arial"/>
                <a:ea typeface="Arial"/>
                <a:cs typeface="Arial"/>
                <a:sym typeface="Arial"/>
              </a:rPr>
              <a:t>Memberships &amp; Donations		        20,960		  5,213</a:t>
            </a:r>
            <a:endParaRPr sz="1600">
              <a:latin typeface="Arial"/>
              <a:ea typeface="Arial"/>
              <a:cs typeface="Arial"/>
              <a:sym typeface="Arial"/>
            </a:endParaRPr>
          </a:p>
          <a:p>
            <a:pPr indent="-311150" lvl="1" marL="914400" rtl="0" algn="l">
              <a:lnSpc>
                <a:spcPct val="100000"/>
              </a:lnSpc>
              <a:spcBef>
                <a:spcPts val="0"/>
              </a:spcBef>
              <a:spcAft>
                <a:spcPts val="0"/>
              </a:spcAft>
              <a:buClr>
                <a:schemeClr val="accent1"/>
              </a:buClr>
              <a:buSzPts val="1300"/>
              <a:buFont typeface="Arial"/>
              <a:buChar char="○"/>
            </a:pPr>
            <a:r>
              <a:rPr lang="en-CA" sz="1600">
                <a:latin typeface="Arial"/>
                <a:ea typeface="Arial"/>
                <a:cs typeface="Arial"/>
                <a:sym typeface="Arial"/>
              </a:rPr>
              <a:t>Income from Events &amp; Fundraising          82,389		15,204	</a:t>
            </a:r>
            <a:endParaRPr sz="1600">
              <a:latin typeface="Arial"/>
              <a:ea typeface="Arial"/>
              <a:cs typeface="Arial"/>
              <a:sym typeface="Arial"/>
            </a:endParaRPr>
          </a:p>
          <a:p>
            <a:pPr indent="0" lvl="0" marL="4114800" rtl="0" algn="l">
              <a:lnSpc>
                <a:spcPct val="100000"/>
              </a:lnSpc>
              <a:spcBef>
                <a:spcPts val="0"/>
              </a:spcBef>
              <a:spcAft>
                <a:spcPts val="0"/>
              </a:spcAft>
              <a:buSzPts val="1400"/>
              <a:buNone/>
            </a:pPr>
            <a:r>
              <a:rPr b="1" lang="en-CA" sz="1600">
                <a:latin typeface="Arial"/>
                <a:ea typeface="Arial"/>
                <a:cs typeface="Arial"/>
                <a:sym typeface="Arial"/>
              </a:rPr>
              <a:t>	----------		-----------</a:t>
            </a:r>
            <a:endParaRPr b="1" sz="1600">
              <a:latin typeface="Arial"/>
              <a:ea typeface="Arial"/>
              <a:cs typeface="Arial"/>
              <a:sym typeface="Arial"/>
            </a:endParaRPr>
          </a:p>
          <a:p>
            <a:pPr indent="-311150" lvl="1" marL="914400" rtl="0" algn="l">
              <a:lnSpc>
                <a:spcPct val="100000"/>
              </a:lnSpc>
              <a:spcBef>
                <a:spcPts val="560"/>
              </a:spcBef>
              <a:spcAft>
                <a:spcPts val="0"/>
              </a:spcAft>
              <a:buClr>
                <a:schemeClr val="accent1"/>
              </a:buClr>
              <a:buSzPts val="1300"/>
              <a:buChar char="○"/>
            </a:pPr>
            <a:r>
              <a:rPr b="1" lang="en-CA" sz="1600">
                <a:latin typeface="Arial"/>
                <a:ea typeface="Arial"/>
                <a:cs typeface="Arial"/>
                <a:sym typeface="Arial"/>
              </a:rPr>
              <a:t>Total income</a:t>
            </a:r>
            <a:r>
              <a:rPr lang="en-CA" sz="1600">
                <a:latin typeface="Arial"/>
                <a:ea typeface="Arial"/>
                <a:cs typeface="Arial"/>
                <a:sym typeface="Arial"/>
              </a:rPr>
              <a:t> 				              </a:t>
            </a:r>
            <a:r>
              <a:rPr b="1" lang="en-CA" sz="1600">
                <a:latin typeface="Arial"/>
                <a:ea typeface="Arial"/>
                <a:cs typeface="Arial"/>
                <a:sym typeface="Arial"/>
              </a:rPr>
              <a:t>290</a:t>
            </a:r>
            <a:r>
              <a:rPr b="1" lang="en-CA" sz="1600">
                <a:latin typeface="Arial"/>
                <a:ea typeface="Arial"/>
                <a:cs typeface="Arial"/>
                <a:sym typeface="Arial"/>
              </a:rPr>
              <a:t>,168</a:t>
            </a:r>
            <a:r>
              <a:rPr lang="en-CA" sz="1600">
                <a:latin typeface="Arial"/>
                <a:ea typeface="Arial"/>
                <a:cs typeface="Arial"/>
                <a:sym typeface="Arial"/>
              </a:rPr>
              <a:t>	      162,236</a:t>
            </a:r>
            <a:endParaRPr sz="1600">
              <a:latin typeface="Arial"/>
              <a:ea typeface="Arial"/>
              <a:cs typeface="Arial"/>
              <a:sym typeface="Arial"/>
            </a:endParaRPr>
          </a:p>
          <a:p>
            <a:pPr indent="-311150" lvl="0" marL="457200" rtl="0" algn="l">
              <a:lnSpc>
                <a:spcPct val="100000"/>
              </a:lnSpc>
              <a:spcBef>
                <a:spcPts val="0"/>
              </a:spcBef>
              <a:spcAft>
                <a:spcPts val="0"/>
              </a:spcAft>
              <a:buSzPts val="1300"/>
              <a:buChar char="●"/>
            </a:pPr>
            <a:r>
              <a:rPr b="1" lang="en-CA" sz="1600">
                <a:latin typeface="Arial"/>
                <a:ea typeface="Arial"/>
                <a:cs typeface="Arial"/>
                <a:sym typeface="Arial"/>
              </a:rPr>
              <a:t>Expenses</a:t>
            </a:r>
            <a:r>
              <a:rPr lang="en-CA" sz="1600">
                <a:latin typeface="Arial"/>
                <a:ea typeface="Arial"/>
                <a:cs typeface="Arial"/>
                <a:sym typeface="Arial"/>
              </a:rPr>
              <a:t>:								</a:t>
            </a:r>
            <a:endParaRPr sz="1600">
              <a:latin typeface="Arial"/>
              <a:ea typeface="Arial"/>
              <a:cs typeface="Arial"/>
              <a:sym typeface="Arial"/>
            </a:endParaRPr>
          </a:p>
          <a:p>
            <a:pPr indent="-311150" lvl="1" marL="914400" rtl="0" algn="l">
              <a:lnSpc>
                <a:spcPct val="100000"/>
              </a:lnSpc>
              <a:spcBef>
                <a:spcPts val="0"/>
              </a:spcBef>
              <a:spcAft>
                <a:spcPts val="0"/>
              </a:spcAft>
              <a:buClr>
                <a:schemeClr val="accent1"/>
              </a:buClr>
              <a:buSzPts val="1300"/>
              <a:buFont typeface="Arial"/>
              <a:buChar char="○"/>
            </a:pPr>
            <a:r>
              <a:rPr lang="en-CA" sz="1600">
                <a:latin typeface="Arial"/>
                <a:ea typeface="Arial"/>
                <a:cs typeface="Arial"/>
                <a:sym typeface="Arial"/>
              </a:rPr>
              <a:t>Payroll   							92,410		80,018</a:t>
            </a:r>
            <a:endParaRPr sz="1600">
              <a:latin typeface="Arial"/>
              <a:ea typeface="Arial"/>
              <a:cs typeface="Arial"/>
              <a:sym typeface="Arial"/>
            </a:endParaRPr>
          </a:p>
          <a:p>
            <a:pPr indent="-311150" lvl="1" marL="914400" rtl="0" algn="l">
              <a:lnSpc>
                <a:spcPct val="100000"/>
              </a:lnSpc>
              <a:spcBef>
                <a:spcPts val="0"/>
              </a:spcBef>
              <a:spcAft>
                <a:spcPts val="0"/>
              </a:spcAft>
              <a:buClr>
                <a:schemeClr val="accent1"/>
              </a:buClr>
              <a:buSzPts val="1300"/>
              <a:buFont typeface="Arial"/>
              <a:buChar char="○"/>
            </a:pPr>
            <a:r>
              <a:rPr lang="en-CA" sz="1600">
                <a:latin typeface="Arial"/>
                <a:ea typeface="Arial"/>
                <a:cs typeface="Arial"/>
                <a:sym typeface="Arial"/>
              </a:rPr>
              <a:t>Cost of trail building			              	73,107   		30,916</a:t>
            </a:r>
            <a:endParaRPr sz="1600">
              <a:latin typeface="Arial"/>
              <a:ea typeface="Arial"/>
              <a:cs typeface="Arial"/>
              <a:sym typeface="Arial"/>
            </a:endParaRPr>
          </a:p>
          <a:p>
            <a:pPr indent="-311150" lvl="1" marL="914400" rtl="0" algn="l">
              <a:lnSpc>
                <a:spcPct val="100000"/>
              </a:lnSpc>
              <a:spcBef>
                <a:spcPts val="0"/>
              </a:spcBef>
              <a:spcAft>
                <a:spcPts val="0"/>
              </a:spcAft>
              <a:buClr>
                <a:schemeClr val="accent1"/>
              </a:buClr>
              <a:buSzPts val="1300"/>
              <a:buFont typeface="Arial"/>
              <a:buChar char="○"/>
            </a:pPr>
            <a:r>
              <a:rPr lang="en-CA" sz="1600">
                <a:latin typeface="Arial"/>
                <a:ea typeface="Arial"/>
                <a:cs typeface="Arial"/>
                <a:sym typeface="Arial"/>
              </a:rPr>
              <a:t>Insurance (including events): 		 	  5,196    		  3,491</a:t>
            </a:r>
            <a:endParaRPr sz="1600">
              <a:latin typeface="Arial"/>
              <a:ea typeface="Arial"/>
              <a:cs typeface="Arial"/>
              <a:sym typeface="Arial"/>
            </a:endParaRPr>
          </a:p>
          <a:p>
            <a:pPr indent="-311150" lvl="1" marL="914400" rtl="0" algn="l">
              <a:lnSpc>
                <a:spcPct val="100000"/>
              </a:lnSpc>
              <a:spcBef>
                <a:spcPts val="0"/>
              </a:spcBef>
              <a:spcAft>
                <a:spcPts val="0"/>
              </a:spcAft>
              <a:buClr>
                <a:schemeClr val="accent1"/>
              </a:buClr>
              <a:buSzPts val="1300"/>
              <a:buFont typeface="Arial"/>
              <a:buChar char="○"/>
            </a:pPr>
            <a:r>
              <a:rPr lang="en-CA" sz="1600">
                <a:latin typeface="Arial"/>
                <a:ea typeface="Arial"/>
                <a:cs typeface="Arial"/>
                <a:sym typeface="Arial"/>
              </a:rPr>
              <a:t>Fundraising expenses				22,598               3,269</a:t>
            </a:r>
            <a:endParaRPr sz="1600">
              <a:latin typeface="Arial"/>
              <a:ea typeface="Arial"/>
              <a:cs typeface="Arial"/>
              <a:sym typeface="Arial"/>
            </a:endParaRPr>
          </a:p>
          <a:p>
            <a:pPr indent="-311150" lvl="1" marL="914400" rtl="0" algn="l">
              <a:lnSpc>
                <a:spcPct val="100000"/>
              </a:lnSpc>
              <a:spcBef>
                <a:spcPts val="0"/>
              </a:spcBef>
              <a:spcAft>
                <a:spcPts val="0"/>
              </a:spcAft>
              <a:buClr>
                <a:schemeClr val="accent1"/>
              </a:buClr>
              <a:buSzPts val="1300"/>
              <a:buFont typeface="Arial"/>
              <a:buChar char="○"/>
            </a:pPr>
            <a:r>
              <a:rPr lang="en-CA" sz="1600">
                <a:latin typeface="Arial"/>
                <a:ea typeface="Arial"/>
                <a:cs typeface="Arial"/>
                <a:sym typeface="Arial"/>
              </a:rPr>
              <a:t>Other expenses 					  7,179   	        15,087</a:t>
            </a:r>
            <a:endParaRPr sz="1600">
              <a:latin typeface="Arial"/>
              <a:ea typeface="Arial"/>
              <a:cs typeface="Arial"/>
              <a:sym typeface="Arial"/>
            </a:endParaRPr>
          </a:p>
          <a:p>
            <a:pPr indent="457200" lvl="0" marL="4114800" rtl="0" algn="l">
              <a:lnSpc>
                <a:spcPct val="100000"/>
              </a:lnSpc>
              <a:spcBef>
                <a:spcPts val="0"/>
              </a:spcBef>
              <a:spcAft>
                <a:spcPts val="0"/>
              </a:spcAft>
              <a:buSzPts val="1400"/>
              <a:buNone/>
            </a:pPr>
            <a:r>
              <a:rPr b="1" lang="en-CA" sz="1600">
                <a:latin typeface="Arial"/>
                <a:ea typeface="Arial"/>
                <a:cs typeface="Arial"/>
                <a:sym typeface="Arial"/>
              </a:rPr>
              <a:t>----------		-----------</a:t>
            </a:r>
            <a:endParaRPr sz="1600">
              <a:latin typeface="Arial"/>
              <a:ea typeface="Arial"/>
              <a:cs typeface="Arial"/>
              <a:sym typeface="Arial"/>
            </a:endParaRPr>
          </a:p>
          <a:p>
            <a:pPr indent="-311150" lvl="1" marL="914400" rtl="0" algn="l">
              <a:lnSpc>
                <a:spcPct val="100000"/>
              </a:lnSpc>
              <a:spcBef>
                <a:spcPts val="560"/>
              </a:spcBef>
              <a:spcAft>
                <a:spcPts val="0"/>
              </a:spcAft>
              <a:buClr>
                <a:schemeClr val="accent1"/>
              </a:buClr>
              <a:buSzPts val="1300"/>
              <a:buFont typeface="Arial"/>
              <a:buChar char="○"/>
            </a:pPr>
            <a:r>
              <a:rPr b="1" lang="en-CA" sz="1600">
                <a:latin typeface="Arial"/>
                <a:ea typeface="Arial"/>
                <a:cs typeface="Arial"/>
                <a:sym typeface="Arial"/>
              </a:rPr>
              <a:t>Total expenses					200,492		</a:t>
            </a:r>
            <a:r>
              <a:rPr lang="en-CA" sz="1600">
                <a:latin typeface="Arial"/>
                <a:ea typeface="Arial"/>
                <a:cs typeface="Arial"/>
                <a:sym typeface="Arial"/>
              </a:rPr>
              <a:t>132,783</a:t>
            </a:r>
            <a:endParaRPr sz="1600">
              <a:latin typeface="Arial"/>
              <a:ea typeface="Arial"/>
              <a:cs typeface="Arial"/>
              <a:sym typeface="Arial"/>
            </a:endParaRPr>
          </a:p>
          <a:p>
            <a:pPr indent="0" lvl="0" marL="457200" rtl="0" algn="l">
              <a:lnSpc>
                <a:spcPct val="100000"/>
              </a:lnSpc>
              <a:spcBef>
                <a:spcPts val="0"/>
              </a:spcBef>
              <a:spcAft>
                <a:spcPts val="0"/>
              </a:spcAft>
              <a:buSzPts val="1400"/>
              <a:buNone/>
            </a:pPr>
            <a:r>
              <a:t/>
            </a:r>
            <a:endParaRPr sz="2000"/>
          </a:p>
          <a:p>
            <a:pPr indent="0" lvl="0" marL="457200" rtl="0" algn="l">
              <a:lnSpc>
                <a:spcPct val="100000"/>
              </a:lnSpc>
              <a:spcBef>
                <a:spcPts val="0"/>
              </a:spcBef>
              <a:spcAft>
                <a:spcPts val="0"/>
              </a:spcAft>
              <a:buSzPts val="1400"/>
              <a:buNone/>
            </a:pPr>
            <a:r>
              <a:rPr lang="en-CA" sz="2000"/>
              <a:t>Net	income (loss)						</a:t>
            </a:r>
            <a:r>
              <a:rPr b="1" lang="en-CA" sz="2000"/>
              <a:t>89,957</a:t>
            </a:r>
            <a:r>
              <a:rPr b="1" lang="en-CA" sz="2000"/>
              <a:t>	</a:t>
            </a:r>
            <a:r>
              <a:rPr lang="en-CA" sz="2000"/>
              <a:t>        29,453</a:t>
            </a:r>
            <a:endParaRPr sz="2000"/>
          </a:p>
          <a:p>
            <a:pPr indent="-162052" lvl="0" marL="438912" marR="0" rtl="0" algn="l">
              <a:lnSpc>
                <a:spcPct val="100000"/>
              </a:lnSpc>
              <a:spcBef>
                <a:spcPts val="0"/>
              </a:spcBef>
              <a:spcAft>
                <a:spcPts val="0"/>
              </a:spcAft>
              <a:buClr>
                <a:schemeClr val="accent1"/>
              </a:buClr>
              <a:buSzPts val="2560"/>
              <a:buFont typeface="Calibri"/>
              <a:buNone/>
            </a:pPr>
            <a:r>
              <a:t/>
            </a:r>
            <a:endParaRPr b="0" i="0" sz="2000" u="none" cap="none" strike="noStrike">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46"/>
          <p:cNvSpPr txBox="1"/>
          <p:nvPr>
            <p:ph type="title"/>
          </p:nvPr>
        </p:nvSpPr>
        <p:spPr>
          <a:xfrm>
            <a:off x="457194" y="83703"/>
            <a:ext cx="8229600" cy="1252800"/>
          </a:xfrm>
          <a:prstGeom prst="rect">
            <a:avLst/>
          </a:prstGeom>
          <a:noFill/>
          <a:ln>
            <a:noFill/>
          </a:ln>
        </p:spPr>
        <p:txBody>
          <a:bodyPr anchorCtr="0" anchor="ctr" bIns="45700" lIns="91425" spcFirstLastPara="1" rIns="45700" wrap="square" tIns="45700">
            <a:noAutofit/>
          </a:bodyPr>
          <a:lstStyle/>
          <a:p>
            <a:pPr indent="0" lvl="0" marL="0" marR="0" rtl="0" algn="ctr">
              <a:lnSpc>
                <a:spcPct val="100000"/>
              </a:lnSpc>
              <a:spcBef>
                <a:spcPts val="0"/>
              </a:spcBef>
              <a:spcAft>
                <a:spcPts val="0"/>
              </a:spcAft>
              <a:buClr>
                <a:srgbClr val="7BF615"/>
              </a:buClr>
              <a:buSzPts val="2500"/>
              <a:buFont typeface="Calibri"/>
              <a:buNone/>
            </a:pPr>
            <a:r>
              <a:rPr lang="en-CA"/>
              <a:t>2023 KTS BALANCE SHEET</a:t>
            </a:r>
            <a:endParaRPr b="0" i="0" sz="1800" u="none" cap="none" strike="noStrike">
              <a:latin typeface="Calibri"/>
              <a:ea typeface="Calibri"/>
              <a:cs typeface="Calibri"/>
              <a:sym typeface="Calibri"/>
            </a:endParaRPr>
          </a:p>
        </p:txBody>
      </p:sp>
      <p:sp>
        <p:nvSpPr>
          <p:cNvPr id="604" name="Google Shape;604;p46"/>
          <p:cNvSpPr txBox="1"/>
          <p:nvPr>
            <p:ph idx="1" type="body"/>
          </p:nvPr>
        </p:nvSpPr>
        <p:spPr>
          <a:xfrm>
            <a:off x="457200" y="1799100"/>
            <a:ext cx="8229600" cy="4684200"/>
          </a:xfrm>
          <a:prstGeom prst="rect">
            <a:avLst/>
          </a:prstGeom>
          <a:noFill/>
          <a:ln>
            <a:noFill/>
          </a:ln>
        </p:spPr>
        <p:txBody>
          <a:bodyPr anchorCtr="0" anchor="t" bIns="45700" lIns="54850" spcFirstLastPara="1" rIns="91425" wrap="square" tIns="91425">
            <a:noAutofit/>
          </a:bodyPr>
          <a:lstStyle/>
          <a:p>
            <a:pPr indent="0" lvl="0" marL="457200" rtl="0" algn="l">
              <a:lnSpc>
                <a:spcPct val="150000"/>
              </a:lnSpc>
              <a:spcBef>
                <a:spcPts val="0"/>
              </a:spcBef>
              <a:spcAft>
                <a:spcPts val="0"/>
              </a:spcAft>
              <a:buSzPts val="1400"/>
              <a:buNone/>
            </a:pPr>
            <a:r>
              <a:rPr b="1" lang="en-CA" sz="1600">
                <a:latin typeface="Arial"/>
                <a:ea typeface="Arial"/>
                <a:cs typeface="Arial"/>
                <a:sym typeface="Arial"/>
              </a:rPr>
              <a:t>Highlights as at Oct 31, 2023::</a:t>
            </a:r>
            <a:endParaRPr b="1" sz="1600">
              <a:latin typeface="Arial"/>
              <a:ea typeface="Arial"/>
              <a:cs typeface="Arial"/>
              <a:sym typeface="Arial"/>
            </a:endParaRPr>
          </a:p>
          <a:p>
            <a:pPr indent="0" lvl="0" marL="457200" rtl="0" algn="l">
              <a:lnSpc>
                <a:spcPct val="150000"/>
              </a:lnSpc>
              <a:spcBef>
                <a:spcPts val="0"/>
              </a:spcBef>
              <a:spcAft>
                <a:spcPts val="0"/>
              </a:spcAft>
              <a:buSzPts val="1400"/>
              <a:buNone/>
            </a:pPr>
            <a:r>
              <a:rPr b="1" lang="en-CA" sz="1600">
                <a:latin typeface="Arial"/>
                <a:ea typeface="Arial"/>
                <a:cs typeface="Arial"/>
                <a:sym typeface="Arial"/>
              </a:rPr>
              <a:t>								2023			</a:t>
            </a:r>
            <a:r>
              <a:rPr lang="en-CA" sz="1600">
                <a:latin typeface="Arial"/>
                <a:ea typeface="Arial"/>
                <a:cs typeface="Arial"/>
                <a:sym typeface="Arial"/>
              </a:rPr>
              <a:t>2022</a:t>
            </a:r>
            <a:endParaRPr sz="1600">
              <a:latin typeface="Arial"/>
              <a:ea typeface="Arial"/>
              <a:cs typeface="Arial"/>
              <a:sym typeface="Arial"/>
            </a:endParaRPr>
          </a:p>
          <a:p>
            <a:pPr indent="-311150" lvl="0" marL="457200" rtl="0" algn="l">
              <a:lnSpc>
                <a:spcPct val="100000"/>
              </a:lnSpc>
              <a:spcBef>
                <a:spcPts val="0"/>
              </a:spcBef>
              <a:spcAft>
                <a:spcPts val="0"/>
              </a:spcAft>
              <a:buSzPts val="1300"/>
              <a:buFont typeface="Arial"/>
              <a:buChar char="●"/>
            </a:pPr>
            <a:r>
              <a:rPr lang="en-CA" sz="1600">
                <a:latin typeface="Arial"/>
                <a:ea typeface="Arial"/>
                <a:cs typeface="Arial"/>
                <a:sym typeface="Arial"/>
              </a:rPr>
              <a:t>General funds:				 	$	47,477		$	24,162</a:t>
            </a:r>
            <a:endParaRPr sz="1600">
              <a:latin typeface="Arial"/>
              <a:ea typeface="Arial"/>
              <a:cs typeface="Arial"/>
              <a:sym typeface="Arial"/>
            </a:endParaRPr>
          </a:p>
          <a:p>
            <a:pPr indent="-311150" lvl="0" marL="457200" rtl="0" algn="l">
              <a:lnSpc>
                <a:spcPct val="100000"/>
              </a:lnSpc>
              <a:spcBef>
                <a:spcPts val="0"/>
              </a:spcBef>
              <a:spcAft>
                <a:spcPts val="0"/>
              </a:spcAft>
              <a:buSzPts val="1300"/>
              <a:buFont typeface="Arial"/>
              <a:buChar char="●"/>
            </a:pPr>
            <a:r>
              <a:rPr lang="en-CA" sz="1600">
                <a:latin typeface="Arial"/>
                <a:ea typeface="Arial"/>
                <a:cs typeface="Arial"/>
                <a:sym typeface="Arial"/>
              </a:rPr>
              <a:t>Trails GM &amp; trail crew fund: 			29,642			27,464</a:t>
            </a:r>
            <a:endParaRPr sz="1600">
              <a:latin typeface="Arial"/>
              <a:ea typeface="Arial"/>
              <a:cs typeface="Arial"/>
              <a:sym typeface="Arial"/>
            </a:endParaRPr>
          </a:p>
          <a:p>
            <a:pPr indent="-311150" lvl="0" marL="457200" rtl="0" algn="l">
              <a:lnSpc>
                <a:spcPct val="100000"/>
              </a:lnSpc>
              <a:spcBef>
                <a:spcPts val="0"/>
              </a:spcBef>
              <a:spcAft>
                <a:spcPts val="0"/>
              </a:spcAft>
              <a:buSzPts val="1300"/>
              <a:buFont typeface="Arial"/>
              <a:buChar char="●"/>
            </a:pPr>
            <a:r>
              <a:rPr lang="en-CA" sz="1600">
                <a:latin typeface="Arial"/>
                <a:ea typeface="Arial"/>
                <a:cs typeface="Arial"/>
                <a:sym typeface="Arial"/>
              </a:rPr>
              <a:t>Round the Mountain fund:			  7,561		            -	</a:t>
            </a:r>
            <a:endParaRPr sz="1600">
              <a:latin typeface="Arial"/>
              <a:ea typeface="Arial"/>
              <a:cs typeface="Arial"/>
              <a:sym typeface="Arial"/>
            </a:endParaRPr>
          </a:p>
          <a:p>
            <a:pPr indent="-311150" lvl="0" marL="457200" rtl="0" algn="l">
              <a:lnSpc>
                <a:spcPct val="100000"/>
              </a:lnSpc>
              <a:spcBef>
                <a:spcPts val="0"/>
              </a:spcBef>
              <a:spcAft>
                <a:spcPts val="0"/>
              </a:spcAft>
              <a:buSzPts val="1300"/>
              <a:buFont typeface="Arial"/>
              <a:buChar char="●"/>
            </a:pPr>
            <a:r>
              <a:rPr lang="en-CA" sz="1600">
                <a:latin typeface="Arial"/>
                <a:ea typeface="Arial"/>
                <a:cs typeface="Arial"/>
                <a:sym typeface="Arial"/>
              </a:rPr>
              <a:t>Trail development funds</a:t>
            </a:r>
            <a:endParaRPr sz="1600">
              <a:latin typeface="Arial"/>
              <a:ea typeface="Arial"/>
              <a:cs typeface="Arial"/>
              <a:sym typeface="Arial"/>
            </a:endParaRPr>
          </a:p>
          <a:p>
            <a:pPr indent="-311150" lvl="1" marL="914400" rtl="0" algn="l">
              <a:lnSpc>
                <a:spcPct val="100000"/>
              </a:lnSpc>
              <a:spcBef>
                <a:spcPts val="0"/>
              </a:spcBef>
              <a:spcAft>
                <a:spcPts val="0"/>
              </a:spcAft>
              <a:buClr>
                <a:schemeClr val="accent1"/>
              </a:buClr>
              <a:buSzPts val="1300"/>
              <a:buFont typeface="Arial"/>
              <a:buChar char="○"/>
            </a:pPr>
            <a:r>
              <a:rPr lang="en-CA" sz="1600">
                <a:latin typeface="Arial"/>
                <a:ea typeface="Arial"/>
                <a:cs typeface="Arial"/>
                <a:sym typeface="Arial"/>
              </a:rPr>
              <a:t>Paved Pathway Extension: 	       43,204			    -</a:t>
            </a:r>
            <a:endParaRPr sz="1600">
              <a:latin typeface="Arial"/>
              <a:ea typeface="Arial"/>
              <a:cs typeface="Arial"/>
              <a:sym typeface="Arial"/>
            </a:endParaRPr>
          </a:p>
          <a:p>
            <a:pPr indent="-311150" lvl="1" marL="914400" rtl="0" algn="l">
              <a:lnSpc>
                <a:spcPct val="100000"/>
              </a:lnSpc>
              <a:spcBef>
                <a:spcPts val="0"/>
              </a:spcBef>
              <a:spcAft>
                <a:spcPts val="0"/>
              </a:spcAft>
              <a:buClr>
                <a:schemeClr val="accent1"/>
              </a:buClr>
              <a:buSzPts val="1300"/>
              <a:buFont typeface="Arial"/>
              <a:buChar char="○"/>
            </a:pPr>
            <a:r>
              <a:rPr lang="en-CA" sz="1600">
                <a:latin typeface="Arial"/>
                <a:ea typeface="Arial"/>
                <a:cs typeface="Arial"/>
                <a:sym typeface="Arial"/>
              </a:rPr>
              <a:t>Bike Park   		:			 6,005			    -			         </a:t>
            </a:r>
            <a:endParaRPr sz="1600">
              <a:latin typeface="Arial"/>
              <a:ea typeface="Arial"/>
              <a:cs typeface="Arial"/>
              <a:sym typeface="Arial"/>
            </a:endParaRPr>
          </a:p>
          <a:p>
            <a:pPr indent="-311150" lvl="1" marL="914400" rtl="0" algn="l">
              <a:lnSpc>
                <a:spcPct val="100000"/>
              </a:lnSpc>
              <a:spcBef>
                <a:spcPts val="0"/>
              </a:spcBef>
              <a:spcAft>
                <a:spcPts val="0"/>
              </a:spcAft>
              <a:buClr>
                <a:schemeClr val="accent1"/>
              </a:buClr>
              <a:buSzPts val="1300"/>
              <a:buFont typeface="Arial"/>
              <a:buChar char="○"/>
            </a:pPr>
            <a:r>
              <a:rPr lang="en-CA" sz="1600">
                <a:latin typeface="Arial"/>
                <a:ea typeface="Arial"/>
                <a:cs typeface="Arial"/>
                <a:sym typeface="Arial"/>
              </a:rPr>
              <a:t>Winter Grooming:</a:t>
            </a:r>
            <a:r>
              <a:rPr lang="en-CA" sz="1600">
                <a:latin typeface="Arial"/>
                <a:ea typeface="Arial"/>
                <a:cs typeface="Arial"/>
                <a:sym typeface="Arial"/>
              </a:rPr>
              <a:t> 				 3,513			    -</a:t>
            </a:r>
            <a:endParaRPr sz="1600">
              <a:latin typeface="Arial"/>
              <a:ea typeface="Arial"/>
              <a:cs typeface="Arial"/>
              <a:sym typeface="Arial"/>
            </a:endParaRPr>
          </a:p>
          <a:p>
            <a:pPr indent="-311150" lvl="1" marL="914400" rtl="0" algn="l">
              <a:lnSpc>
                <a:spcPct val="100000"/>
              </a:lnSpc>
              <a:spcBef>
                <a:spcPts val="0"/>
              </a:spcBef>
              <a:spcAft>
                <a:spcPts val="0"/>
              </a:spcAft>
              <a:buClr>
                <a:schemeClr val="accent1"/>
              </a:buClr>
              <a:buSzPts val="1300"/>
              <a:buFont typeface="Arial"/>
              <a:buChar char="○"/>
            </a:pPr>
            <a:r>
              <a:rPr lang="en-CA" sz="1600">
                <a:latin typeface="Arial"/>
                <a:ea typeface="Arial"/>
                <a:cs typeface="Arial"/>
                <a:sym typeface="Arial"/>
              </a:rPr>
              <a:t>FOLC				  		 2,031			 2,210</a:t>
            </a:r>
            <a:endParaRPr sz="1600">
              <a:latin typeface="Arial"/>
              <a:ea typeface="Arial"/>
              <a:cs typeface="Arial"/>
              <a:sym typeface="Arial"/>
            </a:endParaRPr>
          </a:p>
          <a:p>
            <a:pPr indent="-311150" lvl="1" marL="914400" rtl="0" algn="l">
              <a:lnSpc>
                <a:spcPct val="100000"/>
              </a:lnSpc>
              <a:spcBef>
                <a:spcPts val="0"/>
              </a:spcBef>
              <a:spcAft>
                <a:spcPts val="0"/>
              </a:spcAft>
              <a:buClr>
                <a:schemeClr val="accent1"/>
              </a:buClr>
              <a:buSzPts val="1300"/>
              <a:buFont typeface="Arial"/>
              <a:buChar char="○"/>
            </a:pPr>
            <a:r>
              <a:rPr lang="en-CA" sz="1600">
                <a:latin typeface="Arial"/>
                <a:ea typeface="Arial"/>
                <a:cs typeface="Arial"/>
                <a:sym typeface="Arial"/>
              </a:rPr>
              <a:t>Other		:				    987			 1,251  </a:t>
            </a:r>
            <a:endParaRPr sz="1600">
              <a:latin typeface="Arial"/>
              <a:ea typeface="Arial"/>
              <a:cs typeface="Arial"/>
              <a:sym typeface="Arial"/>
            </a:endParaRPr>
          </a:p>
          <a:p>
            <a:pPr indent="0" lvl="0" marL="914400" rtl="0" algn="l">
              <a:lnSpc>
                <a:spcPct val="100000"/>
              </a:lnSpc>
              <a:spcBef>
                <a:spcPts val="0"/>
              </a:spcBef>
              <a:spcAft>
                <a:spcPts val="0"/>
              </a:spcAft>
              <a:buSzPts val="1400"/>
              <a:buNone/>
            </a:pPr>
            <a:r>
              <a:rPr lang="en-CA" sz="1600">
                <a:latin typeface="Arial"/>
                <a:ea typeface="Arial"/>
                <a:cs typeface="Arial"/>
                <a:sym typeface="Arial"/>
              </a:rPr>
              <a:t>							----------		   	----------</a:t>
            </a:r>
            <a:endParaRPr sz="1600">
              <a:latin typeface="Arial"/>
              <a:ea typeface="Arial"/>
              <a:cs typeface="Arial"/>
              <a:sym typeface="Arial"/>
            </a:endParaRPr>
          </a:p>
          <a:p>
            <a:pPr indent="-311150" lvl="0" marL="457200" rtl="0" algn="l">
              <a:lnSpc>
                <a:spcPct val="100000"/>
              </a:lnSpc>
              <a:spcBef>
                <a:spcPts val="0"/>
              </a:spcBef>
              <a:spcAft>
                <a:spcPts val="0"/>
              </a:spcAft>
              <a:buSzPts val="1300"/>
              <a:buFont typeface="Arial"/>
              <a:buChar char="●"/>
            </a:pPr>
            <a:r>
              <a:rPr b="1" lang="en-CA" sz="1600">
                <a:latin typeface="Arial"/>
                <a:ea typeface="Arial"/>
                <a:cs typeface="Arial"/>
                <a:sym typeface="Arial"/>
              </a:rPr>
              <a:t>Total funds in bank: 			      140,423		        55,089</a:t>
            </a:r>
            <a:endParaRPr b="1" sz="1600">
              <a:latin typeface="Arial"/>
              <a:ea typeface="Arial"/>
              <a:cs typeface="Arial"/>
              <a:sym typeface="Arial"/>
            </a:endParaRPr>
          </a:p>
          <a:p>
            <a:pPr indent="0" lvl="0" marL="457200" rtl="0" algn="l">
              <a:lnSpc>
                <a:spcPct val="100000"/>
              </a:lnSpc>
              <a:spcBef>
                <a:spcPts val="0"/>
              </a:spcBef>
              <a:spcAft>
                <a:spcPts val="0"/>
              </a:spcAft>
              <a:buSzPts val="1400"/>
              <a:buNone/>
            </a:pPr>
            <a:r>
              <a:t/>
            </a:r>
            <a:endParaRPr b="1" sz="1600">
              <a:latin typeface="Arial"/>
              <a:ea typeface="Arial"/>
              <a:cs typeface="Arial"/>
              <a:sym typeface="Arial"/>
            </a:endParaRPr>
          </a:p>
          <a:p>
            <a:pPr indent="-330200" lvl="0" marL="457200" rtl="0" algn="l">
              <a:lnSpc>
                <a:spcPct val="100000"/>
              </a:lnSpc>
              <a:spcBef>
                <a:spcPts val="0"/>
              </a:spcBef>
              <a:spcAft>
                <a:spcPts val="0"/>
              </a:spcAft>
              <a:buSzPts val="1600"/>
              <a:buFont typeface="Arial"/>
              <a:buChar char="●"/>
            </a:pPr>
            <a:r>
              <a:rPr b="1" lang="en-CA" sz="1600">
                <a:latin typeface="Arial"/>
                <a:ea typeface="Arial"/>
                <a:cs typeface="Arial"/>
                <a:sym typeface="Arial"/>
              </a:rPr>
              <a:t>Accounts receivable				  6,693		 	 2,352</a:t>
            </a:r>
            <a:endParaRPr b="1" sz="1600">
              <a:latin typeface="Arial"/>
              <a:ea typeface="Arial"/>
              <a:cs typeface="Arial"/>
              <a:sym typeface="Arial"/>
            </a:endParaRPr>
          </a:p>
          <a:p>
            <a:pPr indent="0" lvl="0" marL="914400" rtl="0" algn="l">
              <a:lnSpc>
                <a:spcPct val="100000"/>
              </a:lnSpc>
              <a:spcBef>
                <a:spcPts val="0"/>
              </a:spcBef>
              <a:spcAft>
                <a:spcPts val="0"/>
              </a:spcAft>
              <a:buSzPts val="1400"/>
              <a:buNone/>
            </a:pPr>
            <a:r>
              <a:rPr lang="en-CA" sz="1600">
                <a:latin typeface="Arial"/>
                <a:ea typeface="Arial"/>
                <a:cs typeface="Arial"/>
                <a:sym typeface="Arial"/>
              </a:rPr>
              <a:t>							----------		   	----------</a:t>
            </a:r>
            <a:endParaRPr sz="1600">
              <a:latin typeface="Arial"/>
              <a:ea typeface="Arial"/>
              <a:cs typeface="Arial"/>
              <a:sym typeface="Arial"/>
            </a:endParaRPr>
          </a:p>
          <a:p>
            <a:pPr indent="-330200" lvl="0" marL="457200" rtl="0" algn="l">
              <a:lnSpc>
                <a:spcPct val="100000"/>
              </a:lnSpc>
              <a:spcBef>
                <a:spcPts val="0"/>
              </a:spcBef>
              <a:spcAft>
                <a:spcPts val="0"/>
              </a:spcAft>
              <a:buSzPts val="1600"/>
              <a:buFont typeface="Arial"/>
              <a:buChar char="●"/>
            </a:pPr>
            <a:r>
              <a:rPr b="1" lang="en-CA" sz="1600">
                <a:latin typeface="Arial"/>
                <a:ea typeface="Arial"/>
                <a:cs typeface="Arial"/>
                <a:sym typeface="Arial"/>
              </a:rPr>
              <a:t>Current Assets				$    147,116		$	57,441</a:t>
            </a:r>
            <a:endParaRPr b="1" sz="1600">
              <a:latin typeface="Arial"/>
              <a:ea typeface="Arial"/>
              <a:cs typeface="Arial"/>
              <a:sym typeface="Arial"/>
            </a:endParaRPr>
          </a:p>
          <a:p>
            <a:pPr indent="-162052" lvl="0" marL="438912" marR="0" rtl="0" algn="l">
              <a:lnSpc>
                <a:spcPct val="100000"/>
              </a:lnSpc>
              <a:spcBef>
                <a:spcPts val="0"/>
              </a:spcBef>
              <a:spcAft>
                <a:spcPts val="0"/>
              </a:spcAft>
              <a:buClr>
                <a:schemeClr val="accent1"/>
              </a:buClr>
              <a:buSzPts val="2560"/>
              <a:buFont typeface="Calibri"/>
              <a:buNone/>
            </a:pPr>
            <a:r>
              <a:t/>
            </a:r>
            <a:endParaRPr b="0" i="0" sz="2000" u="none" cap="none" strike="noStrike">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47"/>
          <p:cNvSpPr txBox="1"/>
          <p:nvPr>
            <p:ph type="title"/>
          </p:nvPr>
        </p:nvSpPr>
        <p:spPr>
          <a:xfrm>
            <a:off x="457194" y="83703"/>
            <a:ext cx="8229600" cy="1252800"/>
          </a:xfrm>
          <a:prstGeom prst="rect">
            <a:avLst/>
          </a:prstGeom>
          <a:noFill/>
          <a:ln>
            <a:noFill/>
          </a:ln>
        </p:spPr>
        <p:txBody>
          <a:bodyPr anchorCtr="0" anchor="ctr" bIns="45700" lIns="91425" spcFirstLastPara="1" rIns="45700" wrap="square" tIns="45700">
            <a:noAutofit/>
          </a:bodyPr>
          <a:lstStyle/>
          <a:p>
            <a:pPr indent="0" lvl="0" marL="0" marR="0" rtl="0" algn="ctr">
              <a:lnSpc>
                <a:spcPct val="100000"/>
              </a:lnSpc>
              <a:spcBef>
                <a:spcPts val="0"/>
              </a:spcBef>
              <a:spcAft>
                <a:spcPts val="0"/>
              </a:spcAft>
              <a:buClr>
                <a:srgbClr val="7BF615"/>
              </a:buClr>
              <a:buSzPts val="2500"/>
              <a:buFont typeface="Calibri"/>
              <a:buNone/>
            </a:pPr>
            <a:r>
              <a:rPr lang="en-CA"/>
              <a:t>GET INVOLVED!</a:t>
            </a:r>
            <a:endParaRPr b="0" i="0" sz="1800" u="none" cap="none" strike="noStrike">
              <a:solidFill>
                <a:srgbClr val="7BF615"/>
              </a:solidFill>
              <a:latin typeface="Calibri"/>
              <a:ea typeface="Calibri"/>
              <a:cs typeface="Calibri"/>
              <a:sym typeface="Calibri"/>
            </a:endParaRPr>
          </a:p>
        </p:txBody>
      </p:sp>
      <p:sp>
        <p:nvSpPr>
          <p:cNvPr id="611" name="Google Shape;611;p47"/>
          <p:cNvSpPr txBox="1"/>
          <p:nvPr>
            <p:ph idx="1" type="body"/>
          </p:nvPr>
        </p:nvSpPr>
        <p:spPr>
          <a:xfrm>
            <a:off x="104825" y="1577975"/>
            <a:ext cx="8904000" cy="4940400"/>
          </a:xfrm>
          <a:prstGeom prst="rect">
            <a:avLst/>
          </a:prstGeom>
          <a:noFill/>
          <a:ln>
            <a:noFill/>
          </a:ln>
        </p:spPr>
        <p:txBody>
          <a:bodyPr anchorCtr="0" anchor="t" bIns="45700" lIns="54850" spcFirstLastPara="1" rIns="91425" wrap="square" tIns="91425">
            <a:noAutofit/>
          </a:bodyPr>
          <a:lstStyle/>
          <a:p>
            <a:pPr indent="-415290" lvl="0" marL="457200" marR="0" rtl="0" algn="l">
              <a:lnSpc>
                <a:spcPct val="150000"/>
              </a:lnSpc>
              <a:spcBef>
                <a:spcPts val="0"/>
              </a:spcBef>
              <a:spcAft>
                <a:spcPts val="0"/>
              </a:spcAft>
              <a:buClr>
                <a:schemeClr val="accent1"/>
              </a:buClr>
              <a:buSzPts val="1500"/>
              <a:buFont typeface="Calibri"/>
              <a:buChar char="●"/>
            </a:pPr>
            <a:r>
              <a:rPr b="1" i="0" lang="en-CA" sz="1800" u="none" cap="none" strike="noStrike">
                <a:solidFill>
                  <a:schemeClr val="dk1"/>
                </a:solidFill>
                <a:latin typeface="Arial"/>
                <a:ea typeface="Arial"/>
                <a:cs typeface="Arial"/>
                <a:sym typeface="Arial"/>
              </a:rPr>
              <a:t>Become a KTS Lifetime </a:t>
            </a:r>
            <a:r>
              <a:rPr b="1" lang="en-CA" sz="1800">
                <a:latin typeface="Arial"/>
                <a:ea typeface="Arial"/>
                <a:cs typeface="Arial"/>
                <a:sym typeface="Arial"/>
              </a:rPr>
              <a:t>M</a:t>
            </a:r>
            <a:r>
              <a:rPr b="1" i="0" lang="en-CA" sz="1800" u="none" cap="none" strike="noStrike">
                <a:solidFill>
                  <a:schemeClr val="dk1"/>
                </a:solidFill>
                <a:latin typeface="Arial"/>
                <a:ea typeface="Arial"/>
                <a:cs typeface="Arial"/>
                <a:sym typeface="Arial"/>
              </a:rPr>
              <a:t>ember</a:t>
            </a:r>
            <a:r>
              <a:rPr i="0" lang="en-CA" sz="1800" u="none" cap="none" strike="noStrike">
                <a:solidFill>
                  <a:schemeClr val="dk1"/>
                </a:solidFill>
                <a:latin typeface="Arial"/>
                <a:ea typeface="Arial"/>
                <a:cs typeface="Arial"/>
                <a:sym typeface="Arial"/>
              </a:rPr>
              <a:t> </a:t>
            </a:r>
            <a:r>
              <a:rPr lang="en-CA" sz="1800">
                <a:solidFill>
                  <a:srgbClr val="000000"/>
                </a:solidFill>
                <a:latin typeface="Arial"/>
                <a:ea typeface="Arial"/>
                <a:cs typeface="Arial"/>
                <a:sym typeface="Arial"/>
              </a:rPr>
              <a:t>- Visit K</a:t>
            </a:r>
            <a:r>
              <a:rPr i="0" lang="en-CA" sz="1800" u="none" cap="none" strike="noStrike">
                <a:solidFill>
                  <a:srgbClr val="000000"/>
                </a:solidFill>
                <a:latin typeface="Arial"/>
                <a:ea typeface="Arial"/>
                <a:cs typeface="Arial"/>
                <a:sym typeface="Arial"/>
              </a:rPr>
              <a:t>imberl</a:t>
            </a:r>
            <a:r>
              <a:rPr lang="en-CA" sz="1800">
                <a:solidFill>
                  <a:srgbClr val="000000"/>
                </a:solidFill>
                <a:latin typeface="Arial"/>
                <a:ea typeface="Arial"/>
                <a:cs typeface="Arial"/>
                <a:sym typeface="Arial"/>
              </a:rPr>
              <a:t>eyTrails.org</a:t>
            </a:r>
            <a:endParaRPr i="0" sz="1800" u="none" cap="none" strike="noStrike">
              <a:solidFill>
                <a:srgbClr val="000000"/>
              </a:solidFill>
              <a:latin typeface="Arial"/>
              <a:ea typeface="Arial"/>
              <a:cs typeface="Arial"/>
              <a:sym typeface="Arial"/>
            </a:endParaRPr>
          </a:p>
          <a:p>
            <a:pPr indent="-415290" lvl="0" marL="457200" marR="0" rtl="0" algn="l">
              <a:lnSpc>
                <a:spcPct val="150000"/>
              </a:lnSpc>
              <a:spcBef>
                <a:spcPts val="0"/>
              </a:spcBef>
              <a:spcAft>
                <a:spcPts val="0"/>
              </a:spcAft>
              <a:buClr>
                <a:schemeClr val="accent1"/>
              </a:buClr>
              <a:buSzPts val="1500"/>
              <a:buFont typeface="Calibri"/>
              <a:buChar char="●"/>
            </a:pPr>
            <a:r>
              <a:rPr b="1" lang="en-CA" sz="1800">
                <a:latin typeface="Arial"/>
                <a:ea typeface="Arial"/>
                <a:cs typeface="Arial"/>
                <a:sym typeface="Arial"/>
              </a:rPr>
              <a:t>Join a KTS Subcommittee </a:t>
            </a:r>
            <a:r>
              <a:rPr lang="en-CA" sz="1800">
                <a:latin typeface="Arial"/>
                <a:ea typeface="Arial"/>
                <a:cs typeface="Arial"/>
                <a:sym typeface="Arial"/>
              </a:rPr>
              <a:t>- Chat to the committee heads this evening!</a:t>
            </a:r>
            <a:endParaRPr sz="1800">
              <a:latin typeface="Arial"/>
              <a:ea typeface="Arial"/>
              <a:cs typeface="Arial"/>
              <a:sym typeface="Arial"/>
            </a:endParaRPr>
          </a:p>
          <a:p>
            <a:pPr indent="-415290" lvl="0" marL="457200" marR="0" rtl="0" algn="l">
              <a:lnSpc>
                <a:spcPct val="150000"/>
              </a:lnSpc>
              <a:spcBef>
                <a:spcPts val="0"/>
              </a:spcBef>
              <a:spcAft>
                <a:spcPts val="0"/>
              </a:spcAft>
              <a:buClr>
                <a:schemeClr val="accent1"/>
              </a:buClr>
              <a:buSzPts val="1500"/>
              <a:buFont typeface="Calibri"/>
              <a:buChar char="●"/>
            </a:pPr>
            <a:r>
              <a:rPr b="1" lang="en-CA" sz="1800">
                <a:latin typeface="Arial"/>
                <a:ea typeface="Arial"/>
                <a:cs typeface="Arial"/>
                <a:sym typeface="Arial"/>
              </a:rPr>
              <a:t>Get Your Annual Trail Pass </a:t>
            </a:r>
            <a:r>
              <a:rPr lang="en-CA" sz="1800">
                <a:latin typeface="Arial"/>
                <a:ea typeface="Arial"/>
                <a:cs typeface="Arial"/>
                <a:sym typeface="Arial"/>
              </a:rPr>
              <a:t>- Visit KimberleyTrails.org, $40 goes to maintenance</a:t>
            </a:r>
            <a:endParaRPr sz="1800">
              <a:latin typeface="Arial"/>
              <a:ea typeface="Arial"/>
              <a:cs typeface="Arial"/>
              <a:sym typeface="Arial"/>
            </a:endParaRPr>
          </a:p>
          <a:p>
            <a:pPr indent="-415290" lvl="0" marL="457200" rtl="0" algn="l">
              <a:lnSpc>
                <a:spcPct val="150000"/>
              </a:lnSpc>
              <a:spcBef>
                <a:spcPts val="0"/>
              </a:spcBef>
              <a:spcAft>
                <a:spcPts val="0"/>
              </a:spcAft>
              <a:buClr>
                <a:schemeClr val="accent1"/>
              </a:buClr>
              <a:buSzPts val="1500"/>
              <a:buFont typeface="Calibri"/>
              <a:buChar char="●"/>
            </a:pPr>
            <a:r>
              <a:rPr b="1" lang="en-CA" sz="1800">
                <a:latin typeface="Arial"/>
                <a:ea typeface="Arial"/>
                <a:cs typeface="Arial"/>
                <a:sym typeface="Arial"/>
              </a:rPr>
              <a:t>Attend Monthly meetings </a:t>
            </a:r>
            <a:r>
              <a:rPr lang="en-CA" sz="1800">
                <a:latin typeface="Arial"/>
                <a:ea typeface="Arial"/>
                <a:cs typeface="Arial"/>
                <a:sym typeface="Arial"/>
              </a:rPr>
              <a:t>- Second Tuesday of every month 7 pm (Mckim School through winter, Kimberley Nordic Centre through rest of the year)</a:t>
            </a:r>
            <a:endParaRPr sz="1800">
              <a:latin typeface="Arial"/>
              <a:ea typeface="Arial"/>
              <a:cs typeface="Arial"/>
              <a:sym typeface="Arial"/>
            </a:endParaRPr>
          </a:p>
          <a:p>
            <a:pPr indent="-415290" lvl="0" marL="457200" marR="0" rtl="0" algn="l">
              <a:lnSpc>
                <a:spcPct val="150000"/>
              </a:lnSpc>
              <a:spcBef>
                <a:spcPts val="0"/>
              </a:spcBef>
              <a:spcAft>
                <a:spcPts val="0"/>
              </a:spcAft>
              <a:buClr>
                <a:schemeClr val="accent1"/>
              </a:buClr>
              <a:buSzPts val="1500"/>
              <a:buFont typeface="Calibri"/>
              <a:buChar char="●"/>
            </a:pPr>
            <a:r>
              <a:rPr b="1" lang="en-CA" sz="1800">
                <a:latin typeface="Arial"/>
                <a:ea typeface="Arial"/>
                <a:cs typeface="Arial"/>
                <a:sym typeface="Arial"/>
              </a:rPr>
              <a:t>Donate Trail Karma</a:t>
            </a:r>
            <a:r>
              <a:rPr lang="en-CA" sz="1800">
                <a:latin typeface="Arial"/>
                <a:ea typeface="Arial"/>
                <a:cs typeface="Arial"/>
                <a:sym typeface="Arial"/>
              </a:rPr>
              <a:t> via Trailforks App (App store, Android store)</a:t>
            </a:r>
            <a:endParaRPr i="1" sz="1800" u="none" cap="none" strike="noStrike">
              <a:solidFill>
                <a:schemeClr val="dk1"/>
              </a:solidFill>
              <a:latin typeface="Arial"/>
              <a:ea typeface="Arial"/>
              <a:cs typeface="Arial"/>
              <a:sym typeface="Arial"/>
            </a:endParaRPr>
          </a:p>
          <a:p>
            <a:pPr indent="-415290" lvl="0" marL="457200" marR="0" rtl="0" algn="l">
              <a:lnSpc>
                <a:spcPct val="150000"/>
              </a:lnSpc>
              <a:spcBef>
                <a:spcPts val="0"/>
              </a:spcBef>
              <a:spcAft>
                <a:spcPts val="0"/>
              </a:spcAft>
              <a:buClr>
                <a:schemeClr val="accent1"/>
              </a:buClr>
              <a:buSzPts val="1500"/>
              <a:buFont typeface="Calibri"/>
              <a:buChar char="●"/>
            </a:pPr>
            <a:r>
              <a:rPr b="1" i="0" lang="en-CA" sz="1800" u="none" cap="none" strike="noStrike">
                <a:solidFill>
                  <a:schemeClr val="dk1"/>
                </a:solidFill>
                <a:latin typeface="Arial"/>
                <a:ea typeface="Arial"/>
                <a:cs typeface="Arial"/>
                <a:sym typeface="Arial"/>
              </a:rPr>
              <a:t>Visit our Website</a:t>
            </a:r>
            <a:r>
              <a:rPr i="0" lang="en-CA" sz="1800" u="none" cap="none" strike="noStrike">
                <a:solidFill>
                  <a:schemeClr val="dk1"/>
                </a:solidFill>
                <a:latin typeface="Arial"/>
                <a:ea typeface="Arial"/>
                <a:cs typeface="Arial"/>
                <a:sym typeface="Arial"/>
              </a:rPr>
              <a:t> at </a:t>
            </a:r>
            <a:r>
              <a:rPr i="1" lang="en-CA" sz="1800" u="none" cap="none" strike="noStrike">
                <a:solidFill>
                  <a:schemeClr val="dk1"/>
                </a:solidFill>
                <a:latin typeface="Arial"/>
                <a:ea typeface="Arial"/>
                <a:cs typeface="Arial"/>
                <a:sym typeface="Arial"/>
              </a:rPr>
              <a:t>www.kimberleytrails.org</a:t>
            </a:r>
            <a:endParaRPr i="0" sz="1800" u="none" cap="none" strike="noStrike">
              <a:solidFill>
                <a:schemeClr val="dk1"/>
              </a:solidFill>
              <a:latin typeface="Arial"/>
              <a:ea typeface="Arial"/>
              <a:cs typeface="Arial"/>
              <a:sym typeface="Arial"/>
            </a:endParaRPr>
          </a:p>
          <a:p>
            <a:pPr indent="-415290" lvl="0" marL="457200" marR="0" rtl="0" algn="l">
              <a:lnSpc>
                <a:spcPct val="150000"/>
              </a:lnSpc>
              <a:spcBef>
                <a:spcPts val="0"/>
              </a:spcBef>
              <a:spcAft>
                <a:spcPts val="0"/>
              </a:spcAft>
              <a:buClr>
                <a:schemeClr val="accent1"/>
              </a:buClr>
              <a:buSzPts val="1500"/>
              <a:buFont typeface="Calibri"/>
              <a:buChar char="●"/>
            </a:pPr>
            <a:r>
              <a:rPr b="1" lang="en-CA" sz="1800">
                <a:latin typeface="Arial"/>
                <a:ea typeface="Arial"/>
                <a:cs typeface="Arial"/>
                <a:sym typeface="Arial"/>
              </a:rPr>
              <a:t>Follow us</a:t>
            </a:r>
            <a:r>
              <a:rPr i="0" lang="en-CA" sz="1800" u="none" cap="none" strike="noStrike">
                <a:solidFill>
                  <a:schemeClr val="dk1"/>
                </a:solidFill>
                <a:latin typeface="Arial"/>
                <a:ea typeface="Arial"/>
                <a:cs typeface="Arial"/>
                <a:sym typeface="Arial"/>
              </a:rPr>
              <a:t> on Facebook</a:t>
            </a:r>
            <a:r>
              <a:rPr lang="en-CA" sz="1800">
                <a:latin typeface="Arial"/>
                <a:ea typeface="Arial"/>
                <a:cs typeface="Arial"/>
                <a:sym typeface="Arial"/>
              </a:rPr>
              <a:t>, Instagram at @kimberleytrails</a:t>
            </a:r>
            <a:endParaRPr i="0" sz="1800" u="none" cap="none" strike="noStrike">
              <a:solidFill>
                <a:schemeClr val="dk1"/>
              </a:solidFill>
              <a:latin typeface="Arial"/>
              <a:ea typeface="Arial"/>
              <a:cs typeface="Arial"/>
              <a:sym typeface="Arial"/>
            </a:endParaRPr>
          </a:p>
          <a:p>
            <a:pPr indent="-415290" lvl="0" marL="457200" marR="0" rtl="0" algn="l">
              <a:lnSpc>
                <a:spcPct val="200000"/>
              </a:lnSpc>
              <a:spcBef>
                <a:spcPts val="0"/>
              </a:spcBef>
              <a:spcAft>
                <a:spcPts val="0"/>
              </a:spcAft>
              <a:buClr>
                <a:schemeClr val="accent1"/>
              </a:buClr>
              <a:buSzPts val="1500"/>
              <a:buFont typeface="Arial"/>
              <a:buChar char="●"/>
            </a:pPr>
            <a:r>
              <a:rPr b="1" lang="en-CA" sz="1800">
                <a:latin typeface="Arial"/>
                <a:ea typeface="Arial"/>
                <a:cs typeface="Arial"/>
                <a:sym typeface="Arial"/>
              </a:rPr>
              <a:t>Tell a Friend. </a:t>
            </a:r>
            <a:endParaRPr b="1" sz="1800">
              <a:latin typeface="Arial"/>
              <a:ea typeface="Arial"/>
              <a:cs typeface="Arial"/>
              <a:sym typeface="Arial"/>
            </a:endParaRPr>
          </a:p>
          <a:p>
            <a:pPr indent="0" lvl="0" marL="0" rtl="0" algn="ctr">
              <a:lnSpc>
                <a:spcPct val="200000"/>
              </a:lnSpc>
              <a:spcBef>
                <a:spcPts val="0"/>
              </a:spcBef>
              <a:spcAft>
                <a:spcPts val="0"/>
              </a:spcAft>
              <a:buSzPts val="1400"/>
              <a:buNone/>
            </a:pPr>
            <a:r>
              <a:rPr b="1" lang="en-CA" sz="2200">
                <a:solidFill>
                  <a:srgbClr val="000000"/>
                </a:solidFill>
                <a:highlight>
                  <a:srgbClr val="7BF615"/>
                </a:highlight>
                <a:latin typeface="Arial"/>
                <a:ea typeface="Arial"/>
                <a:cs typeface="Arial"/>
                <a:sym typeface="Arial"/>
              </a:rPr>
              <a:t>Trails do not maintain themselves, we </a:t>
            </a:r>
            <a:r>
              <a:rPr b="1" lang="en-CA" sz="2200" u="sng">
                <a:solidFill>
                  <a:srgbClr val="000000"/>
                </a:solidFill>
                <a:highlight>
                  <a:srgbClr val="7BF615"/>
                </a:highlight>
                <a:latin typeface="Arial"/>
                <a:ea typeface="Arial"/>
                <a:cs typeface="Arial"/>
                <a:sym typeface="Arial"/>
              </a:rPr>
              <a:t>really</a:t>
            </a:r>
            <a:r>
              <a:rPr b="1" lang="en-CA" sz="2200">
                <a:solidFill>
                  <a:srgbClr val="000000"/>
                </a:solidFill>
                <a:highlight>
                  <a:srgbClr val="7BF615"/>
                </a:highlight>
                <a:latin typeface="Arial"/>
                <a:ea typeface="Arial"/>
                <a:cs typeface="Arial"/>
                <a:sym typeface="Arial"/>
              </a:rPr>
              <a:t> need your hel</a:t>
            </a:r>
            <a:r>
              <a:rPr b="1" lang="en-CA" sz="2400">
                <a:solidFill>
                  <a:srgbClr val="000000"/>
                </a:solidFill>
                <a:highlight>
                  <a:srgbClr val="7BF615"/>
                </a:highlight>
              </a:rPr>
              <a:t>p.</a:t>
            </a:r>
            <a:endParaRPr sz="2400">
              <a:solidFill>
                <a:srgbClr val="000000"/>
              </a:solidFill>
              <a:highlight>
                <a:srgbClr val="7BF615"/>
              </a:highlight>
            </a:endParaRPr>
          </a:p>
          <a:p>
            <a:pPr indent="0" lvl="0" marL="457200" marR="0" rtl="0" algn="l">
              <a:lnSpc>
                <a:spcPct val="200000"/>
              </a:lnSpc>
              <a:spcBef>
                <a:spcPts val="0"/>
              </a:spcBef>
              <a:spcAft>
                <a:spcPts val="0"/>
              </a:spcAft>
              <a:buSzPts val="1400"/>
              <a:buNone/>
            </a:pPr>
            <a:r>
              <a:t/>
            </a:r>
            <a:endParaRPr sz="20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p48"/>
          <p:cNvSpPr txBox="1"/>
          <p:nvPr>
            <p:ph type="title"/>
          </p:nvPr>
        </p:nvSpPr>
        <p:spPr>
          <a:xfrm>
            <a:off x="457194" y="83703"/>
            <a:ext cx="8229600" cy="1252800"/>
          </a:xfrm>
          <a:prstGeom prst="rect">
            <a:avLst/>
          </a:prstGeom>
          <a:noFill/>
          <a:ln>
            <a:noFill/>
          </a:ln>
        </p:spPr>
        <p:txBody>
          <a:bodyPr anchorCtr="0" anchor="ctr" bIns="45700" lIns="91425" spcFirstLastPara="1" rIns="45700" wrap="square" tIns="45700">
            <a:noAutofit/>
          </a:bodyPr>
          <a:lstStyle/>
          <a:p>
            <a:pPr indent="0" lvl="0" marL="0" marR="0" rtl="0" algn="ctr">
              <a:lnSpc>
                <a:spcPct val="100000"/>
              </a:lnSpc>
              <a:spcBef>
                <a:spcPts val="0"/>
              </a:spcBef>
              <a:spcAft>
                <a:spcPts val="0"/>
              </a:spcAft>
              <a:buClr>
                <a:srgbClr val="7BF615"/>
              </a:buClr>
              <a:buSzPts val="2500"/>
              <a:buFont typeface="Calibri"/>
              <a:buNone/>
            </a:pPr>
            <a:r>
              <a:rPr lang="en-CA"/>
              <a:t>BECOME A MEMBER</a:t>
            </a:r>
            <a:endParaRPr b="0" i="0" u="none" cap="none" strike="noStrike">
              <a:solidFill>
                <a:srgbClr val="7BF615"/>
              </a:solidFill>
              <a:latin typeface="Calibri"/>
              <a:ea typeface="Calibri"/>
              <a:cs typeface="Calibri"/>
              <a:sym typeface="Calibri"/>
            </a:endParaRPr>
          </a:p>
        </p:txBody>
      </p:sp>
      <p:sp>
        <p:nvSpPr>
          <p:cNvPr id="617" name="Google Shape;617;p48"/>
          <p:cNvSpPr txBox="1"/>
          <p:nvPr>
            <p:ph idx="1" type="body"/>
          </p:nvPr>
        </p:nvSpPr>
        <p:spPr>
          <a:xfrm>
            <a:off x="457200" y="1775191"/>
            <a:ext cx="8229600" cy="4625700"/>
          </a:xfrm>
          <a:prstGeom prst="rect">
            <a:avLst/>
          </a:prstGeom>
          <a:noFill/>
          <a:ln>
            <a:noFill/>
          </a:ln>
        </p:spPr>
        <p:txBody>
          <a:bodyPr anchorCtr="0" anchor="t" bIns="45700" lIns="54850" spcFirstLastPara="1" rIns="91425" wrap="square" tIns="91425">
            <a:noAutofit/>
          </a:bodyPr>
          <a:lstStyle/>
          <a:p>
            <a:pPr indent="-257302" lvl="0" marL="438912" marR="0" rtl="0" algn="l">
              <a:lnSpc>
                <a:spcPct val="150000"/>
              </a:lnSpc>
              <a:spcBef>
                <a:spcPts val="0"/>
              </a:spcBef>
              <a:spcAft>
                <a:spcPts val="0"/>
              </a:spcAft>
              <a:buClr>
                <a:schemeClr val="accent1"/>
              </a:buClr>
              <a:buSzPts val="1500"/>
              <a:buFont typeface="Arial"/>
              <a:buChar char="●"/>
            </a:pPr>
            <a:r>
              <a:rPr b="1" i="0" lang="en-CA" sz="1800" u="none" cap="none" strike="noStrike">
                <a:solidFill>
                  <a:schemeClr val="dk1"/>
                </a:solidFill>
                <a:latin typeface="Arial"/>
                <a:ea typeface="Arial"/>
                <a:cs typeface="Arial"/>
                <a:sym typeface="Arial"/>
              </a:rPr>
              <a:t>Communications</a:t>
            </a:r>
            <a:endParaRPr b="1" i="0" sz="1800" u="none" cap="none" strike="noStrike">
              <a:solidFill>
                <a:schemeClr val="dk1"/>
              </a:solidFill>
              <a:latin typeface="Arial"/>
              <a:ea typeface="Arial"/>
              <a:cs typeface="Arial"/>
              <a:sym typeface="Arial"/>
            </a:endParaRPr>
          </a:p>
          <a:p>
            <a:pPr indent="-209550" lvl="1" marL="731520" marR="0" rtl="0" algn="l">
              <a:lnSpc>
                <a:spcPct val="150000"/>
              </a:lnSpc>
              <a:spcBef>
                <a:spcPts val="560"/>
              </a:spcBef>
              <a:spcAft>
                <a:spcPts val="0"/>
              </a:spcAft>
              <a:buClr>
                <a:schemeClr val="accent1"/>
              </a:buClr>
              <a:buSzPts val="1500"/>
              <a:buFont typeface="Calibri"/>
              <a:buChar char="○"/>
            </a:pPr>
            <a:r>
              <a:rPr lang="en-CA" sz="1800">
                <a:latin typeface="Arial"/>
                <a:ea typeface="Arial"/>
                <a:cs typeface="Arial"/>
                <a:sym typeface="Arial"/>
              </a:rPr>
              <a:t>W</a:t>
            </a:r>
            <a:r>
              <a:rPr i="0" lang="en-CA" sz="1800" u="none" cap="none" strike="noStrike">
                <a:solidFill>
                  <a:schemeClr val="dk1"/>
                </a:solidFill>
                <a:latin typeface="Arial"/>
                <a:ea typeface="Arial"/>
                <a:cs typeface="Arial"/>
                <a:sym typeface="Arial"/>
              </a:rPr>
              <a:t>ebsite:</a:t>
            </a:r>
            <a:r>
              <a:rPr lang="en-CA" sz="1800">
                <a:latin typeface="Arial"/>
                <a:ea typeface="Arial"/>
                <a:cs typeface="Arial"/>
                <a:sym typeface="Arial"/>
              </a:rPr>
              <a:t> </a:t>
            </a:r>
            <a:r>
              <a:rPr b="1" i="0" lang="en-CA" sz="1800" u="sng" cap="none" strike="noStrike">
                <a:solidFill>
                  <a:srgbClr val="5EA226"/>
                </a:solidFill>
                <a:latin typeface="Arial"/>
                <a:ea typeface="Arial"/>
                <a:cs typeface="Arial"/>
                <a:sym typeface="Arial"/>
                <a:hlinkClick r:id="rId3">
                  <a:extLst>
                    <a:ext uri="{A12FA001-AC4F-418D-AE19-62706E023703}">
                      <ahyp:hlinkClr val="tx"/>
                    </a:ext>
                  </a:extLst>
                </a:hlinkClick>
              </a:rPr>
              <a:t>kimberleytrails.org</a:t>
            </a:r>
            <a:endParaRPr b="1" i="0" sz="1800" u="none" cap="none" strike="noStrike">
              <a:solidFill>
                <a:srgbClr val="5EA226"/>
              </a:solidFill>
              <a:latin typeface="Arial"/>
              <a:ea typeface="Arial"/>
              <a:cs typeface="Arial"/>
              <a:sym typeface="Arial"/>
            </a:endParaRPr>
          </a:p>
          <a:p>
            <a:pPr indent="-209550" lvl="1" marL="731520" marR="0" rtl="0" algn="l">
              <a:lnSpc>
                <a:spcPct val="150000"/>
              </a:lnSpc>
              <a:spcBef>
                <a:spcPts val="560"/>
              </a:spcBef>
              <a:spcAft>
                <a:spcPts val="0"/>
              </a:spcAft>
              <a:buClr>
                <a:schemeClr val="accent1"/>
              </a:buClr>
              <a:buSzPts val="1500"/>
              <a:buFont typeface="Arial"/>
              <a:buChar char="○"/>
            </a:pPr>
            <a:r>
              <a:rPr lang="en-CA" sz="1800">
                <a:latin typeface="Arial"/>
                <a:ea typeface="Arial"/>
                <a:cs typeface="Arial"/>
                <a:sym typeface="Arial"/>
              </a:rPr>
              <a:t>Monthly updates sent to lifetime members, trail crew volunteers and other trail users in our contact list</a:t>
            </a:r>
            <a:endParaRPr i="0" sz="1800" u="none" cap="none" strike="noStrike">
              <a:solidFill>
                <a:schemeClr val="dk1"/>
              </a:solidFill>
              <a:latin typeface="Arial"/>
              <a:ea typeface="Arial"/>
              <a:cs typeface="Arial"/>
              <a:sym typeface="Arial"/>
            </a:endParaRPr>
          </a:p>
          <a:p>
            <a:pPr indent="-209550" lvl="1" marL="731520" marR="0" rtl="0" algn="l">
              <a:lnSpc>
                <a:spcPct val="150000"/>
              </a:lnSpc>
              <a:spcBef>
                <a:spcPts val="560"/>
              </a:spcBef>
              <a:spcAft>
                <a:spcPts val="0"/>
              </a:spcAft>
              <a:buClr>
                <a:schemeClr val="accent1"/>
              </a:buClr>
              <a:buSzPts val="1500"/>
              <a:buFont typeface="Arial"/>
              <a:buChar char="○"/>
            </a:pPr>
            <a:r>
              <a:rPr i="0" lang="en-CA" sz="1800" u="none" cap="none" strike="noStrike">
                <a:solidFill>
                  <a:schemeClr val="dk1"/>
                </a:solidFill>
                <a:latin typeface="Arial"/>
                <a:ea typeface="Arial"/>
                <a:cs typeface="Arial"/>
                <a:sym typeface="Arial"/>
              </a:rPr>
              <a:t>Facebook</a:t>
            </a:r>
            <a:r>
              <a:rPr lang="en-CA" sz="1800">
                <a:latin typeface="Arial"/>
                <a:ea typeface="Arial"/>
                <a:cs typeface="Arial"/>
                <a:sym typeface="Arial"/>
              </a:rPr>
              <a:t>, I</a:t>
            </a:r>
            <a:r>
              <a:rPr i="0" lang="en-CA" sz="1800" u="none" cap="none" strike="noStrike">
                <a:solidFill>
                  <a:schemeClr val="dk1"/>
                </a:solidFill>
                <a:latin typeface="Arial"/>
                <a:ea typeface="Arial"/>
                <a:cs typeface="Arial"/>
                <a:sym typeface="Arial"/>
              </a:rPr>
              <a:t>nstagram (#kimberleytrails), and com</a:t>
            </a:r>
            <a:r>
              <a:rPr lang="en-CA" sz="1800">
                <a:latin typeface="Arial"/>
                <a:ea typeface="Arial"/>
                <a:cs typeface="Arial"/>
                <a:sym typeface="Arial"/>
              </a:rPr>
              <a:t>munity calendar</a:t>
            </a:r>
            <a:endParaRPr sz="1800">
              <a:latin typeface="Arial"/>
              <a:ea typeface="Arial"/>
              <a:cs typeface="Arial"/>
              <a:sym typeface="Arial"/>
            </a:endParaRPr>
          </a:p>
          <a:p>
            <a:pPr indent="-257302" lvl="0" marL="438912" marR="0" rtl="0" algn="l">
              <a:lnSpc>
                <a:spcPct val="150000"/>
              </a:lnSpc>
              <a:spcBef>
                <a:spcPts val="0"/>
              </a:spcBef>
              <a:spcAft>
                <a:spcPts val="0"/>
              </a:spcAft>
              <a:buClr>
                <a:schemeClr val="accent1"/>
              </a:buClr>
              <a:buSzPts val="1500"/>
              <a:buFont typeface="Arial"/>
              <a:buChar char="●"/>
            </a:pPr>
            <a:r>
              <a:rPr b="1" lang="en-CA" sz="1800">
                <a:latin typeface="Arial"/>
                <a:ea typeface="Arial"/>
                <a:cs typeface="Arial"/>
                <a:sym typeface="Arial"/>
              </a:rPr>
              <a:t>Lifetime KTS </a:t>
            </a:r>
            <a:r>
              <a:rPr b="1" i="0" lang="en-CA" sz="1800" u="none" cap="none" strike="noStrike">
                <a:solidFill>
                  <a:schemeClr val="dk1"/>
                </a:solidFill>
                <a:latin typeface="Arial"/>
                <a:ea typeface="Arial"/>
                <a:cs typeface="Arial"/>
                <a:sym typeface="Arial"/>
              </a:rPr>
              <a:t>Membership </a:t>
            </a:r>
            <a:endParaRPr b="1" i="0" sz="1800" u="none" cap="none" strike="noStrike">
              <a:solidFill>
                <a:schemeClr val="dk1"/>
              </a:solidFill>
              <a:latin typeface="Arial"/>
              <a:ea typeface="Arial"/>
              <a:cs typeface="Arial"/>
              <a:sym typeface="Arial"/>
            </a:endParaRPr>
          </a:p>
          <a:p>
            <a:pPr indent="-209550" lvl="1" marL="731520" marR="0" rtl="0" algn="l">
              <a:lnSpc>
                <a:spcPct val="150000"/>
              </a:lnSpc>
              <a:spcBef>
                <a:spcPts val="560"/>
              </a:spcBef>
              <a:spcAft>
                <a:spcPts val="0"/>
              </a:spcAft>
              <a:buClr>
                <a:schemeClr val="accent1"/>
              </a:buClr>
              <a:buSzPts val="1500"/>
              <a:buFont typeface="Calibri"/>
              <a:buChar char="○"/>
            </a:pPr>
            <a:r>
              <a:rPr lang="en-CA" sz="1800">
                <a:latin typeface="Arial"/>
                <a:ea typeface="Arial"/>
                <a:cs typeface="Arial"/>
                <a:sym typeface="Arial"/>
              </a:rPr>
              <a:t>Just $20 for the rest of your life! </a:t>
            </a:r>
            <a:r>
              <a:rPr b="1" lang="en-CA" sz="1800" u="sng">
                <a:solidFill>
                  <a:srgbClr val="5EA226"/>
                </a:solidFill>
                <a:latin typeface="Arial"/>
                <a:ea typeface="Arial"/>
                <a:cs typeface="Arial"/>
                <a:sym typeface="Arial"/>
                <a:hlinkClick r:id="rId4">
                  <a:extLst>
                    <a:ext uri="{A12FA001-AC4F-418D-AE19-62706E023703}">
                      <ahyp:hlinkClr val="tx"/>
                    </a:ext>
                  </a:extLst>
                </a:hlinkClick>
              </a:rPr>
              <a:t>KimberleyTrails.org</a:t>
            </a:r>
            <a:endParaRPr b="1" i="0" sz="1800" u="none" cap="none" strike="noStrike">
              <a:solidFill>
                <a:srgbClr val="5EA226"/>
              </a:solidFill>
              <a:latin typeface="Arial"/>
              <a:ea typeface="Arial"/>
              <a:cs typeface="Arial"/>
              <a:sym typeface="Arial"/>
            </a:endParaRPr>
          </a:p>
          <a:p>
            <a:pPr indent="-209550" lvl="1" marL="731520" marR="0" rtl="0" algn="l">
              <a:lnSpc>
                <a:spcPct val="150000"/>
              </a:lnSpc>
              <a:spcBef>
                <a:spcPts val="560"/>
              </a:spcBef>
              <a:spcAft>
                <a:spcPts val="0"/>
              </a:spcAft>
              <a:buClr>
                <a:schemeClr val="accent1"/>
              </a:buClr>
              <a:buSzPts val="1500"/>
              <a:buFont typeface="Arial"/>
              <a:buChar char="○"/>
            </a:pPr>
            <a:r>
              <a:rPr lang="en-CA" sz="1800">
                <a:latin typeface="Arial"/>
                <a:ea typeface="Arial"/>
                <a:cs typeface="Arial"/>
                <a:sym typeface="Arial"/>
              </a:rPr>
              <a:t>Helps pay</a:t>
            </a:r>
            <a:r>
              <a:rPr i="0" lang="en-CA" sz="1800" u="none" cap="none" strike="noStrike">
                <a:solidFill>
                  <a:schemeClr val="dk1"/>
                </a:solidFill>
                <a:latin typeface="Arial"/>
                <a:ea typeface="Arial"/>
                <a:cs typeface="Arial"/>
                <a:sym typeface="Arial"/>
              </a:rPr>
              <a:t> for trail maintenance and KTS administration</a:t>
            </a:r>
            <a:endParaRPr sz="1800">
              <a:latin typeface="Arial"/>
              <a:ea typeface="Arial"/>
              <a:cs typeface="Arial"/>
              <a:sym typeface="Arial"/>
            </a:endParaRPr>
          </a:p>
          <a:p>
            <a:pPr indent="-209550" lvl="1" marL="731520" marR="0" rtl="0" algn="l">
              <a:lnSpc>
                <a:spcPct val="150000"/>
              </a:lnSpc>
              <a:spcBef>
                <a:spcPts val="560"/>
              </a:spcBef>
              <a:spcAft>
                <a:spcPts val="0"/>
              </a:spcAft>
              <a:buClr>
                <a:schemeClr val="accent1"/>
              </a:buClr>
              <a:buSzPts val="1500"/>
              <a:buFont typeface="Arial"/>
              <a:buChar char="○"/>
            </a:pPr>
            <a:r>
              <a:rPr lang="en-CA" sz="1800">
                <a:latin typeface="Arial"/>
                <a:ea typeface="Arial"/>
                <a:cs typeface="Arial"/>
                <a:sym typeface="Arial"/>
              </a:rPr>
              <a:t>914</a:t>
            </a:r>
            <a:r>
              <a:rPr lang="en-CA" sz="1800">
                <a:latin typeface="Arial"/>
                <a:ea typeface="Arial"/>
                <a:cs typeface="Arial"/>
                <a:sym typeface="Arial"/>
                <a:extLst>
                  <a:ext uri="http://customooxmlschemas.google.com/">
                    <go:slidesCustomData xmlns:go="http://customooxmlschemas.google.com/" textRoundtripDataId="0"/>
                  </a:ext>
                </a:extLst>
              </a:rPr>
              <a:t> members in 2023</a:t>
            </a:r>
            <a:r>
              <a:rPr i="0" lang="en-CA" sz="1800" u="none" cap="none" strike="noStrike">
                <a:solidFill>
                  <a:schemeClr val="dk1"/>
                </a:solidFill>
                <a:latin typeface="Arial"/>
                <a:ea typeface="Arial"/>
                <a:cs typeface="Arial"/>
                <a:sym typeface="Arial"/>
                <a:extLst>
                  <a:ext uri="http://customooxmlschemas.google.com/">
                    <go:slidesCustomData xmlns:go="http://customooxmlschemas.google.com/" textRoundtripDataId="1"/>
                  </a:ext>
                </a:extLst>
              </a:rPr>
              <a:t>, looking </a:t>
            </a:r>
            <a:r>
              <a:rPr lang="en-CA" sz="1800">
                <a:latin typeface="Arial"/>
                <a:ea typeface="Arial"/>
                <a:cs typeface="Arial"/>
                <a:sym typeface="Arial"/>
                <a:extLst>
                  <a:ext uri="http://customooxmlschemas.google.com/">
                    <go:slidesCustomData xmlns:go="http://customooxmlschemas.google.com/" textRoundtripDataId="2"/>
                  </a:ext>
                </a:extLst>
              </a:rPr>
              <a:t>for 100+ more for 202</a:t>
            </a:r>
            <a:r>
              <a:rPr lang="en-CA" sz="1800">
                <a:latin typeface="Arial"/>
                <a:ea typeface="Arial"/>
                <a:cs typeface="Arial"/>
                <a:sym typeface="Arial"/>
              </a:rPr>
              <a:t>4</a:t>
            </a:r>
            <a:endParaRPr i="0" sz="1800" u="none" cap="none" strike="noStrike">
              <a:solidFill>
                <a:schemeClr val="dk1"/>
              </a:solidFill>
              <a:latin typeface="Arial"/>
              <a:ea typeface="Arial"/>
              <a:cs typeface="Arial"/>
              <a:sym typeface="Arial"/>
            </a:endParaRPr>
          </a:p>
          <a:p>
            <a:pPr indent="-209550" lvl="1" marL="731520" marR="0" rtl="0" algn="l">
              <a:lnSpc>
                <a:spcPct val="150000"/>
              </a:lnSpc>
              <a:spcBef>
                <a:spcPts val="560"/>
              </a:spcBef>
              <a:spcAft>
                <a:spcPts val="0"/>
              </a:spcAft>
              <a:buClr>
                <a:schemeClr val="accent1"/>
              </a:buClr>
              <a:buSzPts val="1500"/>
              <a:buFont typeface="Arial"/>
              <a:buChar char="○"/>
            </a:pPr>
            <a:r>
              <a:rPr lang="en-CA" sz="1800">
                <a:latin typeface="Arial"/>
                <a:ea typeface="Arial"/>
                <a:cs typeface="Arial"/>
                <a:sym typeface="Arial"/>
              </a:rPr>
              <a:t>Membership numbers give us credibility: PLEASE JOIN NOW!</a:t>
            </a:r>
            <a:endParaRPr sz="1800">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49"/>
          <p:cNvSpPr txBox="1"/>
          <p:nvPr>
            <p:ph idx="1" type="body"/>
          </p:nvPr>
        </p:nvSpPr>
        <p:spPr>
          <a:xfrm>
            <a:off x="3615050" y="1924025"/>
            <a:ext cx="5271000" cy="5248800"/>
          </a:xfrm>
          <a:prstGeom prst="rect">
            <a:avLst/>
          </a:prstGeom>
          <a:noFill/>
          <a:ln>
            <a:noFill/>
          </a:ln>
        </p:spPr>
        <p:txBody>
          <a:bodyPr anchorCtr="0" anchor="t" bIns="45700" lIns="54850" spcFirstLastPara="1" rIns="91425" wrap="square" tIns="91425">
            <a:noAutofit/>
          </a:bodyPr>
          <a:lstStyle/>
          <a:p>
            <a:pPr indent="-255267" lvl="1" marL="731520" rtl="0" algn="l">
              <a:lnSpc>
                <a:spcPct val="150000"/>
              </a:lnSpc>
              <a:spcBef>
                <a:spcPts val="0"/>
              </a:spcBef>
              <a:spcAft>
                <a:spcPts val="0"/>
              </a:spcAft>
              <a:buClr>
                <a:schemeClr val="accent1"/>
              </a:buClr>
              <a:buSzPts val="1500"/>
              <a:buFont typeface="Calibri"/>
              <a:buChar char="○"/>
            </a:pPr>
            <a:r>
              <a:rPr lang="en-CA" sz="2000"/>
              <a:t>NEW trail pass options for families, youths and seniors.</a:t>
            </a:r>
            <a:endParaRPr sz="2000"/>
          </a:p>
          <a:p>
            <a:pPr indent="-255267" lvl="1" marL="731520" rtl="0" algn="l">
              <a:lnSpc>
                <a:spcPct val="150000"/>
              </a:lnSpc>
              <a:spcBef>
                <a:spcPts val="400"/>
              </a:spcBef>
              <a:spcAft>
                <a:spcPts val="0"/>
              </a:spcAft>
              <a:buClr>
                <a:schemeClr val="accent1"/>
              </a:buClr>
              <a:buSzPts val="1500"/>
              <a:buFont typeface="Calibri"/>
              <a:buChar char="○"/>
            </a:pPr>
            <a:r>
              <a:rPr lang="en-CA" sz="2000"/>
              <a:t>NEW we introduced a trail usage fee where most people participating in organised events / groups to hold a trail pass.</a:t>
            </a:r>
            <a:endParaRPr sz="2000"/>
          </a:p>
          <a:p>
            <a:pPr indent="-255267" lvl="1" marL="731520" rtl="0" algn="l">
              <a:lnSpc>
                <a:spcPct val="150000"/>
              </a:lnSpc>
              <a:spcBef>
                <a:spcPts val="400"/>
              </a:spcBef>
              <a:spcAft>
                <a:spcPts val="0"/>
              </a:spcAft>
              <a:buClr>
                <a:schemeClr val="accent1"/>
              </a:buClr>
              <a:buSzPts val="1500"/>
              <a:buFont typeface="Calibri"/>
              <a:buChar char="○"/>
            </a:pPr>
            <a:r>
              <a:rPr lang="en-CA" sz="2000"/>
              <a:t>Option to purchase or earn you trail pass.</a:t>
            </a:r>
            <a:endParaRPr sz="2000"/>
          </a:p>
          <a:p>
            <a:pPr indent="-255267" lvl="1" marL="731520" rtl="0" algn="l">
              <a:lnSpc>
                <a:spcPct val="150000"/>
              </a:lnSpc>
              <a:spcBef>
                <a:spcPts val="400"/>
              </a:spcBef>
              <a:spcAft>
                <a:spcPts val="0"/>
              </a:spcAft>
              <a:buClr>
                <a:schemeClr val="accent1"/>
              </a:buClr>
              <a:buSzPts val="1500"/>
              <a:buFont typeface="Calibri"/>
              <a:buChar char="○"/>
            </a:pPr>
            <a:r>
              <a:rPr lang="en-CA" sz="2000"/>
              <a:t>Please collect your trail pass stickers to show your support!</a:t>
            </a:r>
            <a:endParaRPr sz="2000"/>
          </a:p>
          <a:p>
            <a:pPr indent="-162052" lvl="0" marL="438912" marR="0" rtl="0" algn="l">
              <a:lnSpc>
                <a:spcPct val="100000"/>
              </a:lnSpc>
              <a:spcBef>
                <a:spcPts val="0"/>
              </a:spcBef>
              <a:spcAft>
                <a:spcPts val="0"/>
              </a:spcAft>
              <a:buClr>
                <a:schemeClr val="accent1"/>
              </a:buClr>
              <a:buSzPts val="2560"/>
              <a:buFont typeface="Calibri"/>
              <a:buNone/>
            </a:pPr>
            <a:r>
              <a:t/>
            </a:r>
            <a:endParaRPr b="0" i="0" sz="2000" u="none" cap="none" strike="noStrike">
              <a:solidFill>
                <a:schemeClr val="dk1"/>
              </a:solidFill>
              <a:latin typeface="Calibri"/>
              <a:ea typeface="Calibri"/>
              <a:cs typeface="Calibri"/>
              <a:sym typeface="Calibri"/>
            </a:endParaRPr>
          </a:p>
        </p:txBody>
      </p:sp>
      <p:sp>
        <p:nvSpPr>
          <p:cNvPr id="624" name="Google Shape;624;p49"/>
          <p:cNvSpPr txBox="1"/>
          <p:nvPr>
            <p:ph type="title"/>
          </p:nvPr>
        </p:nvSpPr>
        <p:spPr>
          <a:xfrm>
            <a:off x="457194" y="83703"/>
            <a:ext cx="8229600" cy="1252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500"/>
              <a:buNone/>
            </a:pPr>
            <a:r>
              <a:rPr lang="en-CA"/>
              <a:t> 2023 TRAIL PASS</a:t>
            </a:r>
            <a:endParaRPr/>
          </a:p>
        </p:txBody>
      </p:sp>
      <p:pic>
        <p:nvPicPr>
          <p:cNvPr id="625" name="Google Shape;625;p49"/>
          <p:cNvPicPr preferRelativeResize="0"/>
          <p:nvPr/>
        </p:nvPicPr>
        <p:blipFill>
          <a:blip r:embed="rId3">
            <a:alphaModFix/>
          </a:blip>
          <a:stretch>
            <a:fillRect/>
          </a:stretch>
        </p:blipFill>
        <p:spPr>
          <a:xfrm>
            <a:off x="518575" y="2216725"/>
            <a:ext cx="2728450" cy="410292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p50"/>
          <p:cNvSpPr txBox="1"/>
          <p:nvPr>
            <p:ph type="title"/>
          </p:nvPr>
        </p:nvSpPr>
        <p:spPr>
          <a:xfrm>
            <a:off x="457194" y="83703"/>
            <a:ext cx="8229600" cy="1252800"/>
          </a:xfrm>
          <a:prstGeom prst="rect">
            <a:avLst/>
          </a:prstGeom>
          <a:noFill/>
          <a:ln>
            <a:noFill/>
          </a:ln>
        </p:spPr>
        <p:txBody>
          <a:bodyPr anchorCtr="0" anchor="ctr" bIns="45700" lIns="91425" spcFirstLastPara="1" rIns="45700" wrap="square" tIns="45700">
            <a:noAutofit/>
          </a:bodyPr>
          <a:lstStyle/>
          <a:p>
            <a:pPr indent="0" lvl="0" marL="0" marR="0" rtl="0" algn="ctr">
              <a:lnSpc>
                <a:spcPct val="100000"/>
              </a:lnSpc>
              <a:spcBef>
                <a:spcPts val="0"/>
              </a:spcBef>
              <a:spcAft>
                <a:spcPts val="0"/>
              </a:spcAft>
              <a:buClr>
                <a:srgbClr val="7BF615"/>
              </a:buClr>
              <a:buSzPts val="2500"/>
              <a:buFont typeface="Calibri"/>
              <a:buNone/>
            </a:pPr>
            <a:r>
              <a:rPr lang="en-CA"/>
              <a:t>BECOME A SPONSOR</a:t>
            </a:r>
            <a:endParaRPr b="0" i="0" u="none" cap="none" strike="noStrike">
              <a:solidFill>
                <a:srgbClr val="7BF615"/>
              </a:solidFill>
              <a:latin typeface="Calibri"/>
              <a:ea typeface="Calibri"/>
              <a:cs typeface="Calibri"/>
              <a:sym typeface="Calibri"/>
            </a:endParaRPr>
          </a:p>
        </p:txBody>
      </p:sp>
      <p:sp>
        <p:nvSpPr>
          <p:cNvPr id="631" name="Google Shape;631;p50"/>
          <p:cNvSpPr txBox="1"/>
          <p:nvPr>
            <p:ph idx="1" type="body"/>
          </p:nvPr>
        </p:nvSpPr>
        <p:spPr>
          <a:xfrm>
            <a:off x="381000" y="1575350"/>
            <a:ext cx="8535300" cy="4958700"/>
          </a:xfrm>
          <a:prstGeom prst="rect">
            <a:avLst/>
          </a:prstGeom>
          <a:noFill/>
          <a:ln>
            <a:noFill/>
          </a:ln>
        </p:spPr>
        <p:txBody>
          <a:bodyPr anchorCtr="0" anchor="t" bIns="45700" lIns="54850" spcFirstLastPara="1" rIns="91425" wrap="square" tIns="91425">
            <a:noAutofit/>
          </a:bodyPr>
          <a:lstStyle/>
          <a:p>
            <a:pPr indent="-323850" lvl="0" marL="457200" marR="0" rtl="0" algn="l">
              <a:lnSpc>
                <a:spcPct val="150000"/>
              </a:lnSpc>
              <a:spcBef>
                <a:spcPts val="0"/>
              </a:spcBef>
              <a:spcAft>
                <a:spcPts val="0"/>
              </a:spcAft>
              <a:buClr>
                <a:srgbClr val="81C94C"/>
              </a:buClr>
              <a:buSzPts val="1500"/>
              <a:buFont typeface="Arial"/>
              <a:buChar char="●"/>
            </a:pPr>
            <a:r>
              <a:rPr b="1" lang="en-CA" sz="1800">
                <a:latin typeface="Arial"/>
                <a:ea typeface="Arial"/>
                <a:cs typeface="Arial"/>
                <a:sym typeface="Arial"/>
              </a:rPr>
              <a:t>PLATINUM SPONSOR</a:t>
            </a:r>
            <a:r>
              <a:rPr b="1" lang="en-CA" sz="1800">
                <a:solidFill>
                  <a:srgbClr val="000000"/>
                </a:solidFill>
                <a:latin typeface="Arial"/>
                <a:ea typeface="Arial"/>
                <a:cs typeface="Arial"/>
                <a:sym typeface="Arial"/>
              </a:rPr>
              <a:t> - $5,000 </a:t>
            </a:r>
            <a:r>
              <a:rPr b="1" lang="en-CA" sz="1800">
                <a:solidFill>
                  <a:srgbClr val="81C94C"/>
                </a:solidFill>
                <a:latin typeface="Arial"/>
                <a:ea typeface="Arial"/>
                <a:cs typeface="Arial"/>
                <a:sym typeface="Arial"/>
              </a:rPr>
              <a:t>&gt; Supports 50km of trail</a:t>
            </a:r>
            <a:endParaRPr b="1" sz="1800">
              <a:solidFill>
                <a:srgbClr val="81C94C"/>
              </a:solidFill>
              <a:latin typeface="Arial"/>
              <a:ea typeface="Arial"/>
              <a:cs typeface="Arial"/>
              <a:sym typeface="Arial"/>
            </a:endParaRPr>
          </a:p>
          <a:p>
            <a:pPr indent="-323850" lvl="0" marL="457200" rtl="0" algn="l">
              <a:lnSpc>
                <a:spcPct val="150000"/>
              </a:lnSpc>
              <a:spcBef>
                <a:spcPts val="0"/>
              </a:spcBef>
              <a:spcAft>
                <a:spcPts val="0"/>
              </a:spcAft>
              <a:buClr>
                <a:srgbClr val="81C94C"/>
              </a:buClr>
              <a:buSzPts val="1500"/>
              <a:buFont typeface="Arial"/>
              <a:buChar char="●"/>
            </a:pPr>
            <a:r>
              <a:rPr b="1" lang="en-CA" sz="1800">
                <a:solidFill>
                  <a:srgbClr val="F1C232"/>
                </a:solidFill>
                <a:latin typeface="Arial"/>
                <a:ea typeface="Arial"/>
                <a:cs typeface="Arial"/>
                <a:sym typeface="Arial"/>
              </a:rPr>
              <a:t>GOLD SPONSOR - $2,500</a:t>
            </a:r>
            <a:r>
              <a:rPr b="1" lang="en-CA" sz="1800">
                <a:solidFill>
                  <a:srgbClr val="81C94C"/>
                </a:solidFill>
                <a:latin typeface="Arial"/>
                <a:ea typeface="Arial"/>
                <a:cs typeface="Arial"/>
                <a:sym typeface="Arial"/>
              </a:rPr>
              <a:t> &gt;  Supports 20km of trail</a:t>
            </a:r>
            <a:endParaRPr b="1" sz="1800">
              <a:solidFill>
                <a:srgbClr val="81C94C"/>
              </a:solidFill>
              <a:latin typeface="Arial"/>
              <a:ea typeface="Arial"/>
              <a:cs typeface="Arial"/>
              <a:sym typeface="Arial"/>
            </a:endParaRPr>
          </a:p>
          <a:p>
            <a:pPr indent="-323850" lvl="0" marL="457200" rtl="0" algn="l">
              <a:lnSpc>
                <a:spcPct val="150000"/>
              </a:lnSpc>
              <a:spcBef>
                <a:spcPts val="0"/>
              </a:spcBef>
              <a:spcAft>
                <a:spcPts val="0"/>
              </a:spcAft>
              <a:buClr>
                <a:srgbClr val="81C94C"/>
              </a:buClr>
              <a:buSzPts val="1500"/>
              <a:buFont typeface="Arial"/>
              <a:buChar char="●"/>
            </a:pPr>
            <a:r>
              <a:rPr b="1" lang="en-CA" sz="1800">
                <a:solidFill>
                  <a:srgbClr val="BBBBBB"/>
                </a:solidFill>
                <a:latin typeface="Arial"/>
                <a:ea typeface="Arial"/>
                <a:cs typeface="Arial"/>
                <a:sym typeface="Arial"/>
              </a:rPr>
              <a:t>SILVER SPONSOR - $1,000</a:t>
            </a:r>
            <a:r>
              <a:rPr b="1" lang="en-CA" sz="1800">
                <a:solidFill>
                  <a:srgbClr val="81C94C"/>
                </a:solidFill>
                <a:latin typeface="Arial"/>
                <a:ea typeface="Arial"/>
                <a:cs typeface="Arial"/>
                <a:sym typeface="Arial"/>
              </a:rPr>
              <a:t> &gt;  Supports 10km of trail</a:t>
            </a:r>
            <a:endParaRPr b="1" sz="1800">
              <a:solidFill>
                <a:srgbClr val="81C94C"/>
              </a:solidFill>
              <a:latin typeface="Arial"/>
              <a:ea typeface="Arial"/>
              <a:cs typeface="Arial"/>
              <a:sym typeface="Arial"/>
            </a:endParaRPr>
          </a:p>
          <a:p>
            <a:pPr indent="-323850" lvl="0" marL="457200" rtl="0" algn="l">
              <a:lnSpc>
                <a:spcPct val="150000"/>
              </a:lnSpc>
              <a:spcBef>
                <a:spcPts val="0"/>
              </a:spcBef>
              <a:spcAft>
                <a:spcPts val="0"/>
              </a:spcAft>
              <a:buClr>
                <a:srgbClr val="81C94C"/>
              </a:buClr>
              <a:buSzPts val="1500"/>
              <a:buFont typeface="Arial"/>
              <a:buChar char="●"/>
            </a:pPr>
            <a:r>
              <a:rPr b="1" lang="en-CA" sz="1800">
                <a:solidFill>
                  <a:srgbClr val="7F6000"/>
                </a:solidFill>
                <a:latin typeface="Arial"/>
                <a:ea typeface="Arial"/>
                <a:cs typeface="Arial"/>
                <a:sym typeface="Arial"/>
              </a:rPr>
              <a:t>BRONZE SPONSOR - $500</a:t>
            </a:r>
            <a:r>
              <a:rPr b="1" lang="en-CA" sz="1800">
                <a:solidFill>
                  <a:srgbClr val="81C94C"/>
                </a:solidFill>
                <a:latin typeface="Arial"/>
                <a:ea typeface="Arial"/>
                <a:cs typeface="Arial"/>
                <a:sym typeface="Arial"/>
              </a:rPr>
              <a:t> &gt;  Supports 5km of trail</a:t>
            </a:r>
            <a:endParaRPr b="1" sz="1800">
              <a:solidFill>
                <a:srgbClr val="81C94C"/>
              </a:solidFill>
              <a:latin typeface="Arial"/>
              <a:ea typeface="Arial"/>
              <a:cs typeface="Arial"/>
              <a:sym typeface="Arial"/>
            </a:endParaRPr>
          </a:p>
          <a:p>
            <a:pPr indent="-323850" lvl="0" marL="457200" rtl="0" algn="l">
              <a:lnSpc>
                <a:spcPct val="150000"/>
              </a:lnSpc>
              <a:spcBef>
                <a:spcPts val="0"/>
              </a:spcBef>
              <a:spcAft>
                <a:spcPts val="0"/>
              </a:spcAft>
              <a:buClr>
                <a:srgbClr val="81C94C"/>
              </a:buClr>
              <a:buSzPts val="1500"/>
              <a:buFont typeface="Arial"/>
              <a:buChar char="●"/>
            </a:pPr>
            <a:r>
              <a:rPr b="1" lang="en-CA" sz="1800">
                <a:solidFill>
                  <a:srgbClr val="81C94C"/>
                </a:solidFill>
                <a:latin typeface="Arial"/>
                <a:ea typeface="Arial"/>
                <a:cs typeface="Arial"/>
                <a:sym typeface="Arial"/>
              </a:rPr>
              <a:t>COMMUNITY CONTRIBUTOR - $100+ &gt;  Supports 1km+ of trail</a:t>
            </a:r>
            <a:endParaRPr sz="1800" u="sng">
              <a:solidFill>
                <a:srgbClr val="888888"/>
              </a:solidFill>
              <a:latin typeface="Arial"/>
              <a:ea typeface="Arial"/>
              <a:cs typeface="Arial"/>
              <a:sym typeface="Arial"/>
            </a:endParaRPr>
          </a:p>
          <a:p>
            <a:pPr indent="0" lvl="0" marL="438912" marR="0" rtl="0" algn="l">
              <a:lnSpc>
                <a:spcPct val="100000"/>
              </a:lnSpc>
              <a:spcBef>
                <a:spcPts val="0"/>
              </a:spcBef>
              <a:spcAft>
                <a:spcPts val="0"/>
              </a:spcAft>
              <a:buClr>
                <a:schemeClr val="dk1"/>
              </a:buClr>
              <a:buSzPts val="1100"/>
              <a:buFont typeface="Arial"/>
              <a:buNone/>
            </a:pPr>
            <a:r>
              <a:t/>
            </a:r>
            <a:endParaRPr sz="1800" u="sng">
              <a:solidFill>
                <a:srgbClr val="888888"/>
              </a:solidFill>
              <a:latin typeface="Arial"/>
              <a:ea typeface="Arial"/>
              <a:cs typeface="Arial"/>
              <a:sym typeface="Arial"/>
            </a:endParaRPr>
          </a:p>
          <a:p>
            <a:pPr indent="0" lvl="0" marL="438912" marR="0" rtl="0" algn="l">
              <a:lnSpc>
                <a:spcPct val="100000"/>
              </a:lnSpc>
              <a:spcBef>
                <a:spcPts val="0"/>
              </a:spcBef>
              <a:spcAft>
                <a:spcPts val="0"/>
              </a:spcAft>
              <a:buClr>
                <a:schemeClr val="dk1"/>
              </a:buClr>
              <a:buSzPts val="1100"/>
              <a:buFont typeface="Arial"/>
              <a:buNone/>
            </a:pPr>
            <a:r>
              <a:rPr lang="en-CA" sz="1800" u="sng">
                <a:solidFill>
                  <a:srgbClr val="888888"/>
                </a:solidFill>
                <a:latin typeface="Arial"/>
                <a:ea typeface="Arial"/>
                <a:cs typeface="Arial"/>
                <a:sym typeface="Arial"/>
                <a:extLst>
                  <a:ext uri="http://customooxmlschemas.google.com/">
                    <go:slidesCustomData xmlns:go="http://customooxmlschemas.google.com/" textRoundtripDataId="3"/>
                  </a:ext>
                </a:extLst>
              </a:rPr>
              <a:t>Benefits:</a:t>
            </a:r>
            <a:endParaRPr sz="1800" u="sng">
              <a:solidFill>
                <a:srgbClr val="888888"/>
              </a:solidFill>
              <a:latin typeface="Arial"/>
              <a:ea typeface="Arial"/>
              <a:cs typeface="Arial"/>
              <a:sym typeface="Arial"/>
            </a:endParaRPr>
          </a:p>
          <a:p>
            <a:pPr indent="-342900" lvl="0" marL="457200" rtl="0" algn="l">
              <a:lnSpc>
                <a:spcPct val="115000"/>
              </a:lnSpc>
              <a:spcBef>
                <a:spcPts val="800"/>
              </a:spcBef>
              <a:spcAft>
                <a:spcPts val="0"/>
              </a:spcAft>
              <a:buClr>
                <a:srgbClr val="888888"/>
              </a:buClr>
              <a:buSzPts val="1800"/>
              <a:buFont typeface="Arial"/>
              <a:buChar char="●"/>
            </a:pPr>
            <a:r>
              <a:rPr i="1" lang="en-CA" sz="1800">
                <a:solidFill>
                  <a:srgbClr val="888888"/>
                </a:solidFill>
                <a:latin typeface="Arial"/>
                <a:ea typeface="Arial"/>
                <a:cs typeface="Arial"/>
                <a:sym typeface="Arial"/>
              </a:rPr>
              <a:t>Logo Sponsor in KTS Trail Calendar</a:t>
            </a:r>
            <a:endParaRPr i="1" sz="1800">
              <a:solidFill>
                <a:srgbClr val="888888"/>
              </a:solidFill>
              <a:latin typeface="Arial"/>
              <a:ea typeface="Arial"/>
              <a:cs typeface="Arial"/>
              <a:sym typeface="Arial"/>
            </a:endParaRPr>
          </a:p>
          <a:p>
            <a:pPr indent="-342900" lvl="0" marL="457200" rtl="0" algn="l">
              <a:lnSpc>
                <a:spcPct val="115000"/>
              </a:lnSpc>
              <a:spcBef>
                <a:spcPts val="0"/>
              </a:spcBef>
              <a:spcAft>
                <a:spcPts val="0"/>
              </a:spcAft>
              <a:buClr>
                <a:srgbClr val="888888"/>
              </a:buClr>
              <a:buSzPts val="1800"/>
              <a:buFont typeface="Arial"/>
              <a:buChar char="●"/>
            </a:pPr>
            <a:r>
              <a:rPr i="1" lang="en-CA" sz="1800">
                <a:solidFill>
                  <a:srgbClr val="888888"/>
                </a:solidFill>
                <a:latin typeface="Arial"/>
                <a:ea typeface="Arial"/>
                <a:cs typeface="Arial"/>
                <a:sym typeface="Arial"/>
              </a:rPr>
              <a:t>Event sponsorship exposure (Trail Night, RTM)</a:t>
            </a:r>
            <a:endParaRPr i="1" sz="1800">
              <a:solidFill>
                <a:srgbClr val="888888"/>
              </a:solidFill>
              <a:latin typeface="Arial"/>
              <a:ea typeface="Arial"/>
              <a:cs typeface="Arial"/>
              <a:sym typeface="Arial"/>
            </a:endParaRPr>
          </a:p>
          <a:p>
            <a:pPr indent="-342900" lvl="0" marL="457200" rtl="0" algn="l">
              <a:lnSpc>
                <a:spcPct val="115000"/>
              </a:lnSpc>
              <a:spcBef>
                <a:spcPts val="0"/>
              </a:spcBef>
              <a:spcAft>
                <a:spcPts val="0"/>
              </a:spcAft>
              <a:buClr>
                <a:srgbClr val="888888"/>
              </a:buClr>
              <a:buSzPts val="1800"/>
              <a:buFont typeface="Arial"/>
              <a:buChar char="●"/>
            </a:pPr>
            <a:r>
              <a:rPr i="1" lang="en-CA" sz="1800">
                <a:solidFill>
                  <a:srgbClr val="888888"/>
                </a:solidFill>
                <a:latin typeface="Arial"/>
                <a:ea typeface="Arial"/>
                <a:cs typeface="Arial"/>
                <a:sym typeface="Arial"/>
              </a:rPr>
              <a:t>Logo signage at Trailhead</a:t>
            </a:r>
            <a:endParaRPr i="1" sz="1800">
              <a:solidFill>
                <a:srgbClr val="888888"/>
              </a:solidFill>
              <a:latin typeface="Arial"/>
              <a:ea typeface="Arial"/>
              <a:cs typeface="Arial"/>
              <a:sym typeface="Arial"/>
            </a:endParaRPr>
          </a:p>
          <a:p>
            <a:pPr indent="-342900" lvl="0" marL="457200" rtl="0" algn="l">
              <a:lnSpc>
                <a:spcPct val="115000"/>
              </a:lnSpc>
              <a:spcBef>
                <a:spcPts val="0"/>
              </a:spcBef>
              <a:spcAft>
                <a:spcPts val="0"/>
              </a:spcAft>
              <a:buClr>
                <a:srgbClr val="888888"/>
              </a:buClr>
              <a:buSzPts val="1800"/>
              <a:buFont typeface="Arial"/>
              <a:buChar char="●"/>
            </a:pPr>
            <a:r>
              <a:rPr i="1" lang="en-CA" sz="1800">
                <a:solidFill>
                  <a:srgbClr val="888888"/>
                </a:solidFill>
                <a:latin typeface="Arial"/>
                <a:ea typeface="Arial"/>
                <a:cs typeface="Arial"/>
                <a:sym typeface="Arial"/>
              </a:rPr>
              <a:t>Business story + highlight on social media</a:t>
            </a:r>
            <a:endParaRPr i="1" sz="1800">
              <a:solidFill>
                <a:srgbClr val="888888"/>
              </a:solidFill>
              <a:latin typeface="Arial"/>
              <a:ea typeface="Arial"/>
              <a:cs typeface="Arial"/>
              <a:sym typeface="Arial"/>
            </a:endParaRPr>
          </a:p>
          <a:p>
            <a:pPr indent="-342900" lvl="0" marL="457200" rtl="0" algn="l">
              <a:lnSpc>
                <a:spcPct val="115000"/>
              </a:lnSpc>
              <a:spcBef>
                <a:spcPts val="0"/>
              </a:spcBef>
              <a:spcAft>
                <a:spcPts val="0"/>
              </a:spcAft>
              <a:buClr>
                <a:srgbClr val="888888"/>
              </a:buClr>
              <a:buSzPts val="1800"/>
              <a:buFont typeface="Arial"/>
              <a:buChar char="●"/>
            </a:pPr>
            <a:r>
              <a:rPr i="1" lang="en-CA" sz="1800">
                <a:solidFill>
                  <a:srgbClr val="888888"/>
                </a:solidFill>
                <a:latin typeface="Arial"/>
                <a:ea typeface="Arial"/>
                <a:cs typeface="Arial"/>
                <a:sym typeface="Arial"/>
              </a:rPr>
              <a:t>Trailforks logo and mention (Platinum &amp; Gold )</a:t>
            </a:r>
            <a:endParaRPr i="1" sz="1800">
              <a:solidFill>
                <a:srgbClr val="888888"/>
              </a:solidFill>
              <a:latin typeface="Arial"/>
              <a:ea typeface="Arial"/>
              <a:cs typeface="Arial"/>
              <a:sym typeface="Arial"/>
            </a:endParaRPr>
          </a:p>
          <a:p>
            <a:pPr indent="-342900" lvl="0" marL="457200" rtl="0" algn="l">
              <a:lnSpc>
                <a:spcPct val="115000"/>
              </a:lnSpc>
              <a:spcBef>
                <a:spcPts val="0"/>
              </a:spcBef>
              <a:spcAft>
                <a:spcPts val="0"/>
              </a:spcAft>
              <a:buClr>
                <a:srgbClr val="888888"/>
              </a:buClr>
              <a:buSzPts val="1800"/>
              <a:buFont typeface="Arial"/>
              <a:buChar char="●"/>
            </a:pPr>
            <a:r>
              <a:rPr i="1" lang="en-CA" sz="1800">
                <a:solidFill>
                  <a:srgbClr val="888888"/>
                </a:solidFill>
                <a:latin typeface="Arial"/>
                <a:ea typeface="Arial"/>
                <a:cs typeface="Arial"/>
                <a:sym typeface="Arial"/>
              </a:rPr>
              <a:t>Newsletter and Website Logo</a:t>
            </a:r>
            <a:endParaRPr b="1" sz="1800"/>
          </a:p>
        </p:txBody>
      </p:sp>
      <p:pic>
        <p:nvPicPr>
          <p:cNvPr id="632" name="Google Shape;632;p50"/>
          <p:cNvPicPr preferRelativeResize="0"/>
          <p:nvPr/>
        </p:nvPicPr>
        <p:blipFill rotWithShape="1">
          <a:blip r:embed="rId3">
            <a:alphaModFix/>
          </a:blip>
          <a:srcRect b="0" l="0" r="0" t="0"/>
          <a:stretch/>
        </p:blipFill>
        <p:spPr>
          <a:xfrm>
            <a:off x="6672250" y="3856725"/>
            <a:ext cx="2058301" cy="27433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51"/>
          <p:cNvSpPr txBox="1"/>
          <p:nvPr>
            <p:ph type="title"/>
          </p:nvPr>
        </p:nvSpPr>
        <p:spPr>
          <a:xfrm>
            <a:off x="457200" y="0"/>
            <a:ext cx="8229600" cy="1408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500"/>
              <a:buNone/>
            </a:pPr>
            <a:r>
              <a:rPr lang="en-CA" sz="2500"/>
              <a:t>PROJECTS MADE POSSIBLE</a:t>
            </a:r>
            <a:endParaRPr sz="2500"/>
          </a:p>
          <a:p>
            <a:pPr indent="0" lvl="0" marL="0" rtl="0" algn="ctr">
              <a:lnSpc>
                <a:spcPct val="100000"/>
              </a:lnSpc>
              <a:spcBef>
                <a:spcPts val="0"/>
              </a:spcBef>
              <a:spcAft>
                <a:spcPts val="0"/>
              </a:spcAft>
              <a:buSzPts val="2500"/>
              <a:buNone/>
            </a:pPr>
            <a:r>
              <a:rPr lang="en-CA" sz="2500"/>
              <a:t>WITH SUPPORT FROM SPONSORS:</a:t>
            </a:r>
            <a:endParaRPr sz="2500"/>
          </a:p>
        </p:txBody>
      </p:sp>
      <p:pic>
        <p:nvPicPr>
          <p:cNvPr descr="columbia-basin-trust-logo.jpg" id="639" name="Google Shape;639;p51"/>
          <p:cNvPicPr preferRelativeResize="0"/>
          <p:nvPr/>
        </p:nvPicPr>
        <p:blipFill rotWithShape="1">
          <a:blip r:embed="rId3">
            <a:alphaModFix/>
          </a:blip>
          <a:srcRect b="0" l="0" r="0" t="0"/>
          <a:stretch/>
        </p:blipFill>
        <p:spPr>
          <a:xfrm>
            <a:off x="6037875" y="2285359"/>
            <a:ext cx="1822200" cy="524657"/>
          </a:xfrm>
          <a:prstGeom prst="rect">
            <a:avLst/>
          </a:prstGeom>
          <a:noFill/>
          <a:ln>
            <a:noFill/>
          </a:ln>
        </p:spPr>
      </p:pic>
      <p:pic>
        <p:nvPicPr>
          <p:cNvPr descr="BC rec sites logo.png" id="640" name="Google Shape;640;p51"/>
          <p:cNvPicPr preferRelativeResize="0"/>
          <p:nvPr/>
        </p:nvPicPr>
        <p:blipFill rotWithShape="1">
          <a:blip r:embed="rId4">
            <a:alphaModFix/>
          </a:blip>
          <a:srcRect b="0" l="0" r="0" t="0"/>
          <a:stretch/>
        </p:blipFill>
        <p:spPr>
          <a:xfrm>
            <a:off x="1678875" y="2237908"/>
            <a:ext cx="2092193" cy="619533"/>
          </a:xfrm>
          <a:prstGeom prst="rect">
            <a:avLst/>
          </a:prstGeom>
          <a:noFill/>
          <a:ln>
            <a:noFill/>
          </a:ln>
        </p:spPr>
      </p:pic>
      <p:pic>
        <p:nvPicPr>
          <p:cNvPr descr="City of Kimberley logo.png" id="641" name="Google Shape;641;p51"/>
          <p:cNvPicPr preferRelativeResize="0"/>
          <p:nvPr/>
        </p:nvPicPr>
        <p:blipFill rotWithShape="1">
          <a:blip r:embed="rId5">
            <a:alphaModFix/>
          </a:blip>
          <a:srcRect b="0" l="0" r="0" t="0"/>
          <a:stretch/>
        </p:blipFill>
        <p:spPr>
          <a:xfrm>
            <a:off x="4207301" y="2179869"/>
            <a:ext cx="1394345" cy="735612"/>
          </a:xfrm>
          <a:prstGeom prst="rect">
            <a:avLst/>
          </a:prstGeom>
          <a:noFill/>
          <a:ln>
            <a:noFill/>
          </a:ln>
        </p:spPr>
      </p:pic>
      <p:sp>
        <p:nvSpPr>
          <p:cNvPr id="642" name="Google Shape;642;p51"/>
          <p:cNvSpPr txBox="1"/>
          <p:nvPr/>
        </p:nvSpPr>
        <p:spPr>
          <a:xfrm>
            <a:off x="2466150" y="3621100"/>
            <a:ext cx="44196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lang="en-CA">
                <a:latin typeface="Calibri"/>
                <a:ea typeface="Calibri"/>
                <a:cs typeface="Calibri"/>
                <a:sym typeface="Calibri"/>
              </a:rPr>
              <a:t>PLATINUM SPONSORS</a:t>
            </a:r>
            <a:r>
              <a:rPr b="1" i="0" lang="en-CA" sz="1400" u="none" cap="none" strike="noStrike">
                <a:solidFill>
                  <a:srgbClr val="000000"/>
                </a:solidFill>
                <a:latin typeface="Calibri"/>
                <a:ea typeface="Calibri"/>
                <a:cs typeface="Calibri"/>
                <a:sym typeface="Calibri"/>
              </a:rPr>
              <a:t> = $5,000 = 50 km of trails</a:t>
            </a:r>
            <a:endParaRPr b="1" i="0" sz="1400" u="none" cap="none" strike="noStrike">
              <a:solidFill>
                <a:srgbClr val="000000"/>
              </a:solidFill>
              <a:latin typeface="Calibri"/>
              <a:ea typeface="Calibri"/>
              <a:cs typeface="Calibri"/>
              <a:sym typeface="Calibri"/>
            </a:endParaRPr>
          </a:p>
        </p:txBody>
      </p:sp>
      <p:sp>
        <p:nvSpPr>
          <p:cNvPr id="643" name="Google Shape;643;p51"/>
          <p:cNvSpPr txBox="1"/>
          <p:nvPr/>
        </p:nvSpPr>
        <p:spPr>
          <a:xfrm>
            <a:off x="3089800" y="1632225"/>
            <a:ext cx="33051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CA" sz="1400" u="none" cap="none" strike="noStrike">
                <a:solidFill>
                  <a:srgbClr val="000000"/>
                </a:solidFill>
                <a:latin typeface="Calibri"/>
                <a:ea typeface="Calibri"/>
                <a:cs typeface="Calibri"/>
                <a:sym typeface="Calibri"/>
              </a:rPr>
              <a:t>Supporting Partners</a:t>
            </a:r>
            <a:endParaRPr b="1" i="0" sz="1400" u="none" cap="none" strike="noStrike">
              <a:solidFill>
                <a:srgbClr val="000000"/>
              </a:solidFill>
              <a:latin typeface="Calibri"/>
              <a:ea typeface="Calibri"/>
              <a:cs typeface="Calibri"/>
              <a:sym typeface="Calibri"/>
            </a:endParaRPr>
          </a:p>
        </p:txBody>
      </p:sp>
      <p:pic>
        <p:nvPicPr>
          <p:cNvPr id="644" name="Google Shape;644;p51"/>
          <p:cNvPicPr preferRelativeResize="0"/>
          <p:nvPr/>
        </p:nvPicPr>
        <p:blipFill rotWithShape="1">
          <a:blip r:embed="rId6">
            <a:alphaModFix/>
          </a:blip>
          <a:srcRect b="0" l="0" r="0" t="0"/>
          <a:stretch/>
        </p:blipFill>
        <p:spPr>
          <a:xfrm>
            <a:off x="560925" y="4167512"/>
            <a:ext cx="2528883" cy="1104352"/>
          </a:xfrm>
          <a:prstGeom prst="rect">
            <a:avLst/>
          </a:prstGeom>
          <a:noFill/>
          <a:ln>
            <a:noFill/>
          </a:ln>
        </p:spPr>
      </p:pic>
      <p:pic>
        <p:nvPicPr>
          <p:cNvPr id="645" name="Google Shape;645;p51"/>
          <p:cNvPicPr preferRelativeResize="0"/>
          <p:nvPr/>
        </p:nvPicPr>
        <p:blipFill rotWithShape="1">
          <a:blip r:embed="rId7">
            <a:alphaModFix/>
          </a:blip>
          <a:srcRect b="0" l="0" r="0" t="0"/>
          <a:stretch/>
        </p:blipFill>
        <p:spPr>
          <a:xfrm>
            <a:off x="3789558" y="4196929"/>
            <a:ext cx="2189085" cy="1045541"/>
          </a:xfrm>
          <a:prstGeom prst="rect">
            <a:avLst/>
          </a:prstGeom>
          <a:noFill/>
          <a:ln>
            <a:noFill/>
          </a:ln>
        </p:spPr>
      </p:pic>
      <p:pic>
        <p:nvPicPr>
          <p:cNvPr id="646" name="Google Shape;646;p51"/>
          <p:cNvPicPr preferRelativeResize="0"/>
          <p:nvPr/>
        </p:nvPicPr>
        <p:blipFill rotWithShape="1">
          <a:blip r:embed="rId8">
            <a:alphaModFix/>
          </a:blip>
          <a:srcRect b="0" l="0" r="0" t="0"/>
          <a:stretch/>
        </p:blipFill>
        <p:spPr>
          <a:xfrm>
            <a:off x="6678410" y="4098911"/>
            <a:ext cx="1953840" cy="1241580"/>
          </a:xfrm>
          <a:prstGeom prst="rect">
            <a:avLst/>
          </a:prstGeom>
          <a:noFill/>
          <a:ln>
            <a:noFill/>
          </a:ln>
        </p:spPr>
      </p:pic>
      <p:pic>
        <p:nvPicPr>
          <p:cNvPr id="647" name="Google Shape;647;p51"/>
          <p:cNvPicPr preferRelativeResize="0"/>
          <p:nvPr/>
        </p:nvPicPr>
        <p:blipFill rotWithShape="1">
          <a:blip r:embed="rId9">
            <a:alphaModFix/>
          </a:blip>
          <a:srcRect b="0" l="0" r="0" t="0"/>
          <a:stretch/>
        </p:blipFill>
        <p:spPr>
          <a:xfrm>
            <a:off x="2282328" y="5579637"/>
            <a:ext cx="1979978" cy="940987"/>
          </a:xfrm>
          <a:prstGeom prst="rect">
            <a:avLst/>
          </a:prstGeom>
          <a:noFill/>
          <a:ln>
            <a:noFill/>
          </a:ln>
        </p:spPr>
      </p:pic>
      <p:pic>
        <p:nvPicPr>
          <p:cNvPr id="648" name="Google Shape;648;p51"/>
          <p:cNvPicPr preferRelativeResize="0"/>
          <p:nvPr/>
        </p:nvPicPr>
        <p:blipFill rotWithShape="1">
          <a:blip r:embed="rId10">
            <a:alphaModFix/>
          </a:blip>
          <a:srcRect b="0" l="0" r="0" t="0"/>
          <a:stretch/>
        </p:blipFill>
        <p:spPr>
          <a:xfrm>
            <a:off x="4156063" y="5511015"/>
            <a:ext cx="2522349" cy="914848"/>
          </a:xfrm>
          <a:prstGeom prst="rect">
            <a:avLst/>
          </a:prstGeom>
          <a:noFill/>
          <a:ln>
            <a:noFill/>
          </a:ln>
        </p:spPr>
      </p:pic>
      <p:pic>
        <p:nvPicPr>
          <p:cNvPr id="649" name="Google Shape;649;p51"/>
          <p:cNvPicPr preferRelativeResize="0"/>
          <p:nvPr/>
        </p:nvPicPr>
        <p:blipFill>
          <a:blip r:embed="rId11">
            <a:alphaModFix/>
          </a:blip>
          <a:stretch>
            <a:fillRect/>
          </a:stretch>
        </p:blipFill>
        <p:spPr>
          <a:xfrm>
            <a:off x="120975" y="5483854"/>
            <a:ext cx="2161350" cy="969177"/>
          </a:xfrm>
          <a:prstGeom prst="rect">
            <a:avLst/>
          </a:prstGeom>
          <a:noFill/>
          <a:ln>
            <a:noFill/>
          </a:ln>
        </p:spPr>
      </p:pic>
      <p:pic>
        <p:nvPicPr>
          <p:cNvPr id="650" name="Google Shape;650;p51"/>
          <p:cNvPicPr preferRelativeResize="0"/>
          <p:nvPr/>
        </p:nvPicPr>
        <p:blipFill>
          <a:blip r:embed="rId12">
            <a:alphaModFix/>
          </a:blip>
          <a:stretch>
            <a:fillRect/>
          </a:stretch>
        </p:blipFill>
        <p:spPr>
          <a:xfrm>
            <a:off x="6647725" y="5575387"/>
            <a:ext cx="2161350" cy="9494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g17cfd43728b_0_3"/>
          <p:cNvSpPr txBox="1"/>
          <p:nvPr>
            <p:ph type="title"/>
          </p:nvPr>
        </p:nvSpPr>
        <p:spPr>
          <a:xfrm>
            <a:off x="457200" y="0"/>
            <a:ext cx="8229600" cy="1408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500"/>
              <a:buNone/>
            </a:pPr>
            <a:r>
              <a:rPr lang="en-CA" sz="2500"/>
              <a:t>PROJECTS MADE POSSIBLE</a:t>
            </a:r>
            <a:endParaRPr sz="2500"/>
          </a:p>
          <a:p>
            <a:pPr indent="0" lvl="0" marL="0" rtl="0" algn="ctr">
              <a:lnSpc>
                <a:spcPct val="100000"/>
              </a:lnSpc>
              <a:spcBef>
                <a:spcPts val="0"/>
              </a:spcBef>
              <a:spcAft>
                <a:spcPts val="0"/>
              </a:spcAft>
              <a:buSzPts val="2500"/>
              <a:buNone/>
            </a:pPr>
            <a:r>
              <a:rPr lang="en-CA" sz="2500"/>
              <a:t>WITH SUPPORT FROM SPONSORS:</a:t>
            </a:r>
            <a:endParaRPr sz="2500"/>
          </a:p>
        </p:txBody>
      </p:sp>
      <p:sp>
        <p:nvSpPr>
          <p:cNvPr id="657" name="Google Shape;657;g17cfd43728b_0_3"/>
          <p:cNvSpPr txBox="1"/>
          <p:nvPr/>
        </p:nvSpPr>
        <p:spPr>
          <a:xfrm>
            <a:off x="771925" y="1694975"/>
            <a:ext cx="3743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lang="en-CA">
                <a:latin typeface="Calibri"/>
                <a:ea typeface="Calibri"/>
                <a:cs typeface="Calibri"/>
                <a:sym typeface="Calibri"/>
              </a:rPr>
              <a:t>GOLD SPONSORS</a:t>
            </a:r>
            <a:r>
              <a:rPr b="1" i="0" lang="en-CA" sz="1400" u="none" cap="none" strike="noStrike">
                <a:solidFill>
                  <a:srgbClr val="000000"/>
                </a:solidFill>
                <a:latin typeface="Calibri"/>
                <a:ea typeface="Calibri"/>
                <a:cs typeface="Calibri"/>
                <a:sym typeface="Calibri"/>
              </a:rPr>
              <a:t> - $2,500 = 25 km of Trails</a:t>
            </a:r>
            <a:endParaRPr b="1" i="0" sz="1400" u="none" cap="none" strike="noStrike">
              <a:solidFill>
                <a:srgbClr val="000000"/>
              </a:solidFill>
              <a:latin typeface="Calibri"/>
              <a:ea typeface="Calibri"/>
              <a:cs typeface="Calibri"/>
              <a:sym typeface="Calibri"/>
            </a:endParaRPr>
          </a:p>
        </p:txBody>
      </p:sp>
      <p:sp>
        <p:nvSpPr>
          <p:cNvPr id="658" name="Google Shape;658;g17cfd43728b_0_3"/>
          <p:cNvSpPr txBox="1"/>
          <p:nvPr/>
        </p:nvSpPr>
        <p:spPr>
          <a:xfrm>
            <a:off x="5212750" y="1864725"/>
            <a:ext cx="3743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lang="en-CA">
                <a:latin typeface="Calibri"/>
                <a:ea typeface="Calibri"/>
                <a:cs typeface="Calibri"/>
                <a:sym typeface="Calibri"/>
              </a:rPr>
              <a:t>SILVER SPONSORS</a:t>
            </a:r>
            <a:r>
              <a:rPr b="1" i="0" lang="en-CA" sz="1400" u="none" cap="none" strike="noStrike">
                <a:solidFill>
                  <a:srgbClr val="000000"/>
                </a:solidFill>
                <a:latin typeface="Calibri"/>
                <a:ea typeface="Calibri"/>
                <a:cs typeface="Calibri"/>
                <a:sym typeface="Calibri"/>
              </a:rPr>
              <a:t> - $1,000 = 10 km of Trails</a:t>
            </a:r>
            <a:endParaRPr b="1" i="0" sz="1400" u="none" cap="none" strike="noStrike">
              <a:solidFill>
                <a:srgbClr val="000000"/>
              </a:solidFill>
              <a:latin typeface="Calibri"/>
              <a:ea typeface="Calibri"/>
              <a:cs typeface="Calibri"/>
              <a:sym typeface="Calibri"/>
            </a:endParaRPr>
          </a:p>
        </p:txBody>
      </p:sp>
      <p:sp>
        <p:nvSpPr>
          <p:cNvPr id="659" name="Google Shape;659;g17cfd43728b_0_3"/>
          <p:cNvSpPr txBox="1"/>
          <p:nvPr/>
        </p:nvSpPr>
        <p:spPr>
          <a:xfrm>
            <a:off x="5410200" y="4537325"/>
            <a:ext cx="3743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lang="en-CA">
                <a:latin typeface="Calibri"/>
                <a:ea typeface="Calibri"/>
                <a:cs typeface="Calibri"/>
                <a:sym typeface="Calibri"/>
              </a:rPr>
              <a:t>BRONZE</a:t>
            </a:r>
            <a:r>
              <a:rPr b="1" i="0" lang="en-CA" sz="1400" u="none" cap="none" strike="noStrike">
                <a:solidFill>
                  <a:srgbClr val="000000"/>
                </a:solidFill>
                <a:latin typeface="Calibri"/>
                <a:ea typeface="Calibri"/>
                <a:cs typeface="Calibri"/>
                <a:sym typeface="Calibri"/>
              </a:rPr>
              <a:t> </a:t>
            </a:r>
            <a:r>
              <a:rPr b="1" lang="en-CA">
                <a:latin typeface="Calibri"/>
                <a:ea typeface="Calibri"/>
                <a:cs typeface="Calibri"/>
                <a:sym typeface="Calibri"/>
              </a:rPr>
              <a:t>SPONSORS</a:t>
            </a:r>
            <a:r>
              <a:rPr b="1" i="0" lang="en-CA" sz="1400" u="none" cap="none" strike="noStrike">
                <a:solidFill>
                  <a:srgbClr val="000000"/>
                </a:solidFill>
                <a:latin typeface="Calibri"/>
                <a:ea typeface="Calibri"/>
                <a:cs typeface="Calibri"/>
                <a:sym typeface="Calibri"/>
              </a:rPr>
              <a:t> - $500 = 5 km of Trails</a:t>
            </a:r>
            <a:endParaRPr b="1" i="0" sz="1400" u="none" cap="none" strike="noStrike">
              <a:solidFill>
                <a:srgbClr val="000000"/>
              </a:solidFill>
              <a:latin typeface="Calibri"/>
              <a:ea typeface="Calibri"/>
              <a:cs typeface="Calibri"/>
              <a:sym typeface="Calibri"/>
            </a:endParaRPr>
          </a:p>
        </p:txBody>
      </p:sp>
      <p:pic>
        <p:nvPicPr>
          <p:cNvPr id="660" name="Google Shape;660;g17cfd43728b_0_3"/>
          <p:cNvPicPr preferRelativeResize="0"/>
          <p:nvPr/>
        </p:nvPicPr>
        <p:blipFill rotWithShape="1">
          <a:blip r:embed="rId3">
            <a:alphaModFix/>
          </a:blip>
          <a:srcRect b="83570" l="-150170" r="150170" t="-83570"/>
          <a:stretch/>
        </p:blipFill>
        <p:spPr>
          <a:xfrm>
            <a:off x="3733800" y="2224088"/>
            <a:ext cx="1676400" cy="2409825"/>
          </a:xfrm>
          <a:prstGeom prst="rect">
            <a:avLst/>
          </a:prstGeom>
          <a:noFill/>
          <a:ln>
            <a:noFill/>
          </a:ln>
        </p:spPr>
      </p:pic>
      <p:cxnSp>
        <p:nvCxnSpPr>
          <p:cNvPr id="661" name="Google Shape;661;g17cfd43728b_0_3"/>
          <p:cNvCxnSpPr/>
          <p:nvPr/>
        </p:nvCxnSpPr>
        <p:spPr>
          <a:xfrm>
            <a:off x="4981125" y="2380975"/>
            <a:ext cx="2400" cy="3569100"/>
          </a:xfrm>
          <a:prstGeom prst="straightConnector1">
            <a:avLst/>
          </a:prstGeom>
          <a:noFill/>
          <a:ln cap="flat" cmpd="sng" w="9525">
            <a:solidFill>
              <a:schemeClr val="dk2"/>
            </a:solidFill>
            <a:prstDash val="solid"/>
            <a:round/>
            <a:headEnd len="sm" w="sm" type="none"/>
            <a:tailEnd len="sm" w="sm" type="none"/>
          </a:ln>
        </p:spPr>
      </p:cxnSp>
      <p:pic>
        <p:nvPicPr>
          <p:cNvPr id="662" name="Google Shape;662;g17cfd43728b_0_3"/>
          <p:cNvPicPr preferRelativeResize="0"/>
          <p:nvPr/>
        </p:nvPicPr>
        <p:blipFill>
          <a:blip r:embed="rId4">
            <a:alphaModFix/>
          </a:blip>
          <a:stretch>
            <a:fillRect/>
          </a:stretch>
        </p:blipFill>
        <p:spPr>
          <a:xfrm>
            <a:off x="555245" y="2322575"/>
            <a:ext cx="3770642" cy="2640306"/>
          </a:xfrm>
          <a:prstGeom prst="rect">
            <a:avLst/>
          </a:prstGeom>
          <a:noFill/>
          <a:ln>
            <a:noFill/>
          </a:ln>
        </p:spPr>
      </p:pic>
      <p:pic>
        <p:nvPicPr>
          <p:cNvPr id="663" name="Google Shape;663;g17cfd43728b_0_3"/>
          <p:cNvPicPr preferRelativeResize="0"/>
          <p:nvPr/>
        </p:nvPicPr>
        <p:blipFill>
          <a:blip r:embed="rId5">
            <a:alphaModFix/>
          </a:blip>
          <a:stretch>
            <a:fillRect/>
          </a:stretch>
        </p:blipFill>
        <p:spPr>
          <a:xfrm>
            <a:off x="514599" y="5059470"/>
            <a:ext cx="3851926" cy="1548505"/>
          </a:xfrm>
          <a:prstGeom prst="rect">
            <a:avLst/>
          </a:prstGeom>
          <a:noFill/>
          <a:ln>
            <a:noFill/>
          </a:ln>
        </p:spPr>
      </p:pic>
      <p:pic>
        <p:nvPicPr>
          <p:cNvPr id="664" name="Google Shape;664;g17cfd43728b_0_3"/>
          <p:cNvPicPr preferRelativeResize="0"/>
          <p:nvPr/>
        </p:nvPicPr>
        <p:blipFill>
          <a:blip r:embed="rId6">
            <a:alphaModFix/>
          </a:blip>
          <a:stretch>
            <a:fillRect/>
          </a:stretch>
        </p:blipFill>
        <p:spPr>
          <a:xfrm>
            <a:off x="5212750" y="2380972"/>
            <a:ext cx="3743401" cy="1880028"/>
          </a:xfrm>
          <a:prstGeom prst="rect">
            <a:avLst/>
          </a:prstGeom>
          <a:noFill/>
          <a:ln>
            <a:noFill/>
          </a:ln>
        </p:spPr>
      </p:pic>
      <p:pic>
        <p:nvPicPr>
          <p:cNvPr id="665" name="Google Shape;665;g17cfd43728b_0_3"/>
          <p:cNvPicPr preferRelativeResize="0"/>
          <p:nvPr/>
        </p:nvPicPr>
        <p:blipFill>
          <a:blip r:embed="rId7">
            <a:alphaModFix/>
          </a:blip>
          <a:stretch>
            <a:fillRect/>
          </a:stretch>
        </p:blipFill>
        <p:spPr>
          <a:xfrm>
            <a:off x="5449325" y="5052275"/>
            <a:ext cx="3160549" cy="897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1" name="Shape 131"/>
        <p:cNvGrpSpPr/>
        <p:nvPr/>
      </p:nvGrpSpPr>
      <p:grpSpPr>
        <a:xfrm>
          <a:off x="0" y="0"/>
          <a:ext cx="0" cy="0"/>
          <a:chOff x="0" y="0"/>
          <a:chExt cx="0" cy="0"/>
        </a:xfrm>
      </p:grpSpPr>
      <p:pic>
        <p:nvPicPr>
          <p:cNvPr id="132" name="Google Shape;132;p3"/>
          <p:cNvPicPr preferRelativeResize="0"/>
          <p:nvPr/>
        </p:nvPicPr>
        <p:blipFill>
          <a:blip r:embed="rId4">
            <a:alphaModFix/>
          </a:blip>
          <a:stretch>
            <a:fillRect/>
          </a:stretch>
        </p:blipFill>
        <p:spPr>
          <a:xfrm>
            <a:off x="25" y="1360250"/>
            <a:ext cx="9144003" cy="6858002"/>
          </a:xfrm>
          <a:prstGeom prst="rect">
            <a:avLst/>
          </a:prstGeom>
          <a:noFill/>
          <a:ln>
            <a:noFill/>
          </a:ln>
        </p:spPr>
      </p:pic>
      <p:sp>
        <p:nvSpPr>
          <p:cNvPr id="133" name="Google Shape;133;p3"/>
          <p:cNvSpPr txBox="1"/>
          <p:nvPr>
            <p:ph type="title"/>
          </p:nvPr>
        </p:nvSpPr>
        <p:spPr>
          <a:xfrm>
            <a:off x="457194" y="83703"/>
            <a:ext cx="8229600" cy="1252800"/>
          </a:xfrm>
          <a:prstGeom prst="rect">
            <a:avLst/>
          </a:prstGeom>
          <a:noFill/>
          <a:ln>
            <a:noFill/>
          </a:ln>
        </p:spPr>
        <p:txBody>
          <a:bodyPr anchorCtr="0" anchor="ctr" bIns="45700" lIns="91425" spcFirstLastPara="1" rIns="45700" wrap="square" tIns="45700">
            <a:noAutofit/>
          </a:bodyPr>
          <a:lstStyle/>
          <a:p>
            <a:pPr indent="0" lvl="0" marL="0" rtl="0" algn="ctr">
              <a:lnSpc>
                <a:spcPct val="100000"/>
              </a:lnSpc>
              <a:spcBef>
                <a:spcPts val="0"/>
              </a:spcBef>
              <a:spcAft>
                <a:spcPts val="0"/>
              </a:spcAft>
              <a:buClr>
                <a:srgbClr val="7BF615"/>
              </a:buClr>
              <a:buSzPts val="2500"/>
              <a:buFont typeface="Calibri"/>
              <a:buNone/>
            </a:pPr>
            <a:r>
              <a:rPr lang="en-CA">
                <a:solidFill>
                  <a:schemeClr val="lt1"/>
                </a:solidFill>
              </a:rPr>
              <a:t>WHAT DOES KTS DO FOR YOU?</a:t>
            </a:r>
            <a:endParaRPr b="0" i="0" sz="1800" u="none" cap="none" strike="noStrike">
              <a:solidFill>
                <a:schemeClr val="lt1"/>
              </a:solidFill>
              <a:latin typeface="Calibri"/>
              <a:ea typeface="Calibri"/>
              <a:cs typeface="Calibri"/>
              <a:sym typeface="Calibri"/>
            </a:endParaRPr>
          </a:p>
        </p:txBody>
      </p:sp>
      <p:sp>
        <p:nvSpPr>
          <p:cNvPr id="134" name="Google Shape;134;p3"/>
          <p:cNvSpPr txBox="1"/>
          <p:nvPr>
            <p:ph idx="1" type="body"/>
          </p:nvPr>
        </p:nvSpPr>
        <p:spPr>
          <a:xfrm>
            <a:off x="507325" y="2858850"/>
            <a:ext cx="8129400" cy="1902300"/>
          </a:xfrm>
          <a:prstGeom prst="rect">
            <a:avLst/>
          </a:prstGeom>
          <a:noFill/>
          <a:ln>
            <a:noFill/>
          </a:ln>
        </p:spPr>
        <p:txBody>
          <a:bodyPr anchorCtr="0" anchor="ctr" bIns="45700" lIns="54850" spcFirstLastPara="1" rIns="91425" wrap="square" tIns="91425">
            <a:noAutofit/>
          </a:bodyPr>
          <a:lstStyle/>
          <a:p>
            <a:pPr indent="-4571" lvl="0" marL="118871" marR="0" rtl="0" algn="ctr">
              <a:lnSpc>
                <a:spcPct val="115000"/>
              </a:lnSpc>
              <a:spcBef>
                <a:spcPts val="0"/>
              </a:spcBef>
              <a:spcAft>
                <a:spcPts val="0"/>
              </a:spcAft>
              <a:buClr>
                <a:schemeClr val="accent1"/>
              </a:buClr>
              <a:buSzPts val="1400"/>
              <a:buFont typeface="Calibri"/>
              <a:buNone/>
            </a:pPr>
            <a:r>
              <a:rPr b="1" i="1" lang="en-CA" sz="2400">
                <a:solidFill>
                  <a:schemeClr val="lt1"/>
                </a:solidFill>
              </a:rPr>
              <a:t>“ </a:t>
            </a:r>
            <a:r>
              <a:rPr b="1" i="1" lang="en-CA" sz="2400" u="none" cap="none" strike="noStrike">
                <a:solidFill>
                  <a:schemeClr val="lt1"/>
                </a:solidFill>
                <a:latin typeface="Calibri"/>
                <a:ea typeface="Calibri"/>
                <a:cs typeface="Calibri"/>
                <a:sym typeface="Calibri"/>
              </a:rPr>
              <a:t>The Kimberley Trails Society helps develop, maintain,</a:t>
            </a:r>
            <a:endParaRPr b="1" i="1" sz="2400" u="none" cap="none" strike="noStrike">
              <a:solidFill>
                <a:schemeClr val="lt1"/>
              </a:solidFill>
              <a:latin typeface="Calibri"/>
              <a:ea typeface="Calibri"/>
              <a:cs typeface="Calibri"/>
              <a:sym typeface="Calibri"/>
            </a:endParaRPr>
          </a:p>
          <a:p>
            <a:pPr indent="-4571" lvl="0" marL="118871" marR="0" rtl="0" algn="ctr">
              <a:lnSpc>
                <a:spcPct val="115000"/>
              </a:lnSpc>
              <a:spcBef>
                <a:spcPts val="0"/>
              </a:spcBef>
              <a:spcAft>
                <a:spcPts val="0"/>
              </a:spcAft>
              <a:buClr>
                <a:schemeClr val="accent1"/>
              </a:buClr>
              <a:buSzPts val="1400"/>
              <a:buFont typeface="Calibri"/>
              <a:buNone/>
            </a:pPr>
            <a:r>
              <a:rPr b="1" i="1" lang="en-CA" sz="2400" u="none" cap="none" strike="noStrike">
                <a:solidFill>
                  <a:schemeClr val="lt1"/>
                </a:solidFill>
                <a:latin typeface="Calibri"/>
                <a:ea typeface="Calibri"/>
                <a:cs typeface="Calibri"/>
                <a:sym typeface="Calibri"/>
              </a:rPr>
              <a:t>and protect trails in Kimberley and the surrounding area.</a:t>
            </a:r>
            <a:r>
              <a:rPr b="1" i="1" lang="en-CA" sz="2400">
                <a:solidFill>
                  <a:schemeClr val="lt1"/>
                </a:solidFill>
              </a:rPr>
              <a:t>”</a:t>
            </a:r>
            <a:endParaRPr b="1" i="1" sz="2400" u="none" cap="none" strike="noStrike">
              <a:solidFill>
                <a:schemeClr val="lt1"/>
              </a:solidFill>
              <a:latin typeface="Calibri"/>
              <a:ea typeface="Calibri"/>
              <a:cs typeface="Calibri"/>
              <a:sym typeface="Calibri"/>
            </a:endParaRPr>
          </a:p>
        </p:txBody>
      </p:sp>
      <p:sp>
        <p:nvSpPr>
          <p:cNvPr id="135" name="Google Shape;135;p3"/>
          <p:cNvSpPr/>
          <p:nvPr/>
        </p:nvSpPr>
        <p:spPr>
          <a:xfrm>
            <a:off x="-188750" y="6014925"/>
            <a:ext cx="9651600" cy="10947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p3"/>
          <p:cNvSpPr txBox="1"/>
          <p:nvPr/>
        </p:nvSpPr>
        <p:spPr>
          <a:xfrm>
            <a:off x="7055775" y="5900950"/>
            <a:ext cx="1754400" cy="721800"/>
          </a:xfrm>
          <a:prstGeom prst="rect">
            <a:avLst/>
          </a:prstGeom>
          <a:noFill/>
          <a:ln>
            <a:noFill/>
          </a:ln>
        </p:spPr>
        <p:txBody>
          <a:bodyPr anchorCtr="0" anchor="ctr" bIns="91425" lIns="91425" spcFirstLastPara="1" rIns="91425" wrap="square" tIns="91425">
            <a:noAutofit/>
          </a:bodyPr>
          <a:lstStyle/>
          <a:p>
            <a:pPr indent="0" lvl="0" marL="0" marR="0" rtl="0" algn="l">
              <a:lnSpc>
                <a:spcPct val="150000"/>
              </a:lnSpc>
              <a:spcBef>
                <a:spcPts val="0"/>
              </a:spcBef>
              <a:spcAft>
                <a:spcPts val="0"/>
              </a:spcAft>
              <a:buClr>
                <a:srgbClr val="000000"/>
              </a:buClr>
              <a:buSzPts val="2800"/>
              <a:buFont typeface="Arial"/>
              <a:buNone/>
            </a:pPr>
            <a:r>
              <a:rPr b="1" i="0" lang="en-CA" sz="2800" u="none" cap="none" strike="noStrike">
                <a:solidFill>
                  <a:schemeClr val="lt1"/>
                </a:solidFill>
                <a:highlight>
                  <a:srgbClr val="81C94C"/>
                </a:highlight>
                <a:latin typeface="Calibri"/>
                <a:ea typeface="Calibri"/>
                <a:cs typeface="Calibri"/>
                <a:sym typeface="Calibri"/>
              </a:rPr>
              <a:t>  Respect  </a:t>
            </a:r>
            <a:r>
              <a:rPr b="1" i="0" lang="en-CA" sz="200" u="none" cap="none" strike="noStrike">
                <a:solidFill>
                  <a:schemeClr val="lt1"/>
                </a:solidFill>
                <a:highlight>
                  <a:srgbClr val="81C94C"/>
                </a:highlight>
                <a:latin typeface="Calibri"/>
                <a:ea typeface="Calibri"/>
                <a:cs typeface="Calibri"/>
                <a:sym typeface="Calibri"/>
              </a:rPr>
              <a:t>.</a:t>
            </a:r>
            <a:endParaRPr b="1" i="0" sz="2800" u="none" cap="none" strike="noStrike">
              <a:solidFill>
                <a:schemeClr val="lt1"/>
              </a:solidFill>
              <a:highlight>
                <a:srgbClr val="81C94C"/>
              </a:highlight>
              <a:latin typeface="Calibri"/>
              <a:ea typeface="Calibri"/>
              <a:cs typeface="Calibri"/>
              <a:sym typeface="Calibri"/>
            </a:endParaRPr>
          </a:p>
        </p:txBody>
      </p:sp>
      <p:sp>
        <p:nvSpPr>
          <p:cNvPr id="137" name="Google Shape;137;p3"/>
          <p:cNvSpPr txBox="1"/>
          <p:nvPr/>
        </p:nvSpPr>
        <p:spPr>
          <a:xfrm>
            <a:off x="334050" y="5866900"/>
            <a:ext cx="2472300" cy="789900"/>
          </a:xfrm>
          <a:prstGeom prst="rect">
            <a:avLst/>
          </a:prstGeom>
          <a:noFill/>
          <a:ln>
            <a:noFill/>
          </a:ln>
        </p:spPr>
        <p:txBody>
          <a:bodyPr anchorCtr="0" anchor="ctr" bIns="91425" lIns="91425" spcFirstLastPara="1" rIns="91425" wrap="square" tIns="91425">
            <a:noAutofit/>
          </a:bodyPr>
          <a:lstStyle/>
          <a:p>
            <a:pPr indent="0" lvl="0" marL="0" marR="0" rtl="0" algn="l">
              <a:lnSpc>
                <a:spcPct val="150000"/>
              </a:lnSpc>
              <a:spcBef>
                <a:spcPts val="0"/>
              </a:spcBef>
              <a:spcAft>
                <a:spcPts val="0"/>
              </a:spcAft>
              <a:buClr>
                <a:schemeClr val="dk1"/>
              </a:buClr>
              <a:buSzPts val="1100"/>
              <a:buFont typeface="Arial"/>
              <a:buNone/>
            </a:pPr>
            <a:r>
              <a:rPr b="1" i="0" lang="en-CA" sz="2800" u="none" cap="none" strike="noStrike">
                <a:solidFill>
                  <a:schemeClr val="lt1"/>
                </a:solidFill>
                <a:highlight>
                  <a:srgbClr val="81C94C"/>
                </a:highlight>
                <a:latin typeface="Calibri"/>
                <a:ea typeface="Calibri"/>
                <a:cs typeface="Calibri"/>
                <a:sym typeface="Calibri"/>
              </a:rPr>
              <a:t>  Cooperation  </a:t>
            </a:r>
            <a:r>
              <a:rPr b="1" i="0" lang="en-CA" sz="200" u="none" cap="none" strike="noStrike">
                <a:solidFill>
                  <a:schemeClr val="lt1"/>
                </a:solidFill>
                <a:highlight>
                  <a:srgbClr val="81C94C"/>
                </a:highlight>
                <a:latin typeface="Calibri"/>
                <a:ea typeface="Calibri"/>
                <a:cs typeface="Calibri"/>
                <a:sym typeface="Calibri"/>
              </a:rPr>
              <a:t>.</a:t>
            </a:r>
            <a:endParaRPr b="1" i="0" sz="2800" u="none" cap="none" strike="noStrike">
              <a:solidFill>
                <a:schemeClr val="lt1"/>
              </a:solidFill>
              <a:highlight>
                <a:srgbClr val="81C94C"/>
              </a:highlight>
              <a:latin typeface="Calibri"/>
              <a:ea typeface="Calibri"/>
              <a:cs typeface="Calibri"/>
              <a:sym typeface="Calibri"/>
            </a:endParaRPr>
          </a:p>
        </p:txBody>
      </p:sp>
      <p:sp>
        <p:nvSpPr>
          <p:cNvPr id="138" name="Google Shape;138;p3"/>
          <p:cNvSpPr txBox="1"/>
          <p:nvPr/>
        </p:nvSpPr>
        <p:spPr>
          <a:xfrm>
            <a:off x="3324050" y="5900950"/>
            <a:ext cx="2852100" cy="721800"/>
          </a:xfrm>
          <a:prstGeom prst="rect">
            <a:avLst/>
          </a:prstGeom>
          <a:noFill/>
          <a:ln>
            <a:noFill/>
          </a:ln>
        </p:spPr>
        <p:txBody>
          <a:bodyPr anchorCtr="0" anchor="ctr"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2800"/>
              <a:buFont typeface="Arial"/>
              <a:buNone/>
            </a:pPr>
            <a:r>
              <a:rPr b="1" i="0" lang="en-CA" sz="2800" u="none" cap="none" strike="noStrike">
                <a:solidFill>
                  <a:schemeClr val="lt1"/>
                </a:solidFill>
                <a:highlight>
                  <a:srgbClr val="81C94C"/>
                </a:highlight>
                <a:latin typeface="Calibri"/>
                <a:ea typeface="Calibri"/>
                <a:cs typeface="Calibri"/>
                <a:sym typeface="Calibri"/>
              </a:rPr>
              <a:t>  Sustainability  </a:t>
            </a:r>
            <a:r>
              <a:rPr b="1" i="0" lang="en-CA" sz="200" u="none" cap="none" strike="noStrike">
                <a:solidFill>
                  <a:schemeClr val="lt1"/>
                </a:solidFill>
                <a:highlight>
                  <a:srgbClr val="81C94C"/>
                </a:highlight>
                <a:latin typeface="Calibri"/>
                <a:ea typeface="Calibri"/>
                <a:cs typeface="Calibri"/>
                <a:sym typeface="Calibri"/>
              </a:rPr>
              <a:t>.</a:t>
            </a:r>
            <a:endParaRPr b="1" i="0" sz="200" u="none" cap="none" strike="noStrike">
              <a:solidFill>
                <a:schemeClr val="lt1"/>
              </a:solidFill>
              <a:highlight>
                <a:srgbClr val="81C94C"/>
              </a:highlight>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g2606b16a8b1_1_105"/>
          <p:cNvSpPr txBox="1"/>
          <p:nvPr>
            <p:ph type="title"/>
          </p:nvPr>
        </p:nvSpPr>
        <p:spPr>
          <a:xfrm>
            <a:off x="457194" y="83703"/>
            <a:ext cx="8229600" cy="1252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CA"/>
              <a:t>Sponsor Recognition</a:t>
            </a:r>
            <a:endParaRPr/>
          </a:p>
        </p:txBody>
      </p:sp>
      <p:sp>
        <p:nvSpPr>
          <p:cNvPr id="672" name="Google Shape;672;g2606b16a8b1_1_105"/>
          <p:cNvSpPr txBox="1"/>
          <p:nvPr>
            <p:ph idx="1" type="body"/>
          </p:nvPr>
        </p:nvSpPr>
        <p:spPr>
          <a:xfrm>
            <a:off x="457200" y="1775191"/>
            <a:ext cx="8229600" cy="462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CA" sz="2700"/>
              <a:t>7 sponsor kiosk board installed</a:t>
            </a:r>
            <a:endParaRPr sz="2700"/>
          </a:p>
          <a:p>
            <a:pPr indent="0" lvl="0" marL="0" rtl="0" algn="l">
              <a:spcBef>
                <a:spcPts val="0"/>
              </a:spcBef>
              <a:spcAft>
                <a:spcPts val="0"/>
              </a:spcAft>
              <a:buNone/>
            </a:pPr>
            <a:r>
              <a:rPr lang="en-CA" sz="2700"/>
              <a:t>→ 3 more coming for 2024</a:t>
            </a:r>
            <a:endParaRPr sz="2700"/>
          </a:p>
        </p:txBody>
      </p:sp>
      <p:pic>
        <p:nvPicPr>
          <p:cNvPr id="673" name="Google Shape;673;g2606b16a8b1_1_105"/>
          <p:cNvPicPr preferRelativeResize="0"/>
          <p:nvPr/>
        </p:nvPicPr>
        <p:blipFill>
          <a:blip r:embed="rId3">
            <a:alphaModFix/>
          </a:blip>
          <a:stretch>
            <a:fillRect/>
          </a:stretch>
        </p:blipFill>
        <p:spPr>
          <a:xfrm>
            <a:off x="227625" y="3473525"/>
            <a:ext cx="1642749" cy="3384474"/>
          </a:xfrm>
          <a:prstGeom prst="rect">
            <a:avLst/>
          </a:prstGeom>
          <a:noFill/>
          <a:ln>
            <a:noFill/>
          </a:ln>
        </p:spPr>
      </p:pic>
      <p:pic>
        <p:nvPicPr>
          <p:cNvPr id="674" name="Google Shape;674;g2606b16a8b1_1_105"/>
          <p:cNvPicPr preferRelativeResize="0"/>
          <p:nvPr/>
        </p:nvPicPr>
        <p:blipFill>
          <a:blip r:embed="rId4">
            <a:alphaModFix/>
          </a:blip>
          <a:stretch>
            <a:fillRect/>
          </a:stretch>
        </p:blipFill>
        <p:spPr>
          <a:xfrm>
            <a:off x="5512125" y="0"/>
            <a:ext cx="1642749" cy="3384474"/>
          </a:xfrm>
          <a:prstGeom prst="rect">
            <a:avLst/>
          </a:prstGeom>
          <a:noFill/>
          <a:ln>
            <a:noFill/>
          </a:ln>
        </p:spPr>
      </p:pic>
      <p:pic>
        <p:nvPicPr>
          <p:cNvPr id="675" name="Google Shape;675;g2606b16a8b1_1_105"/>
          <p:cNvPicPr preferRelativeResize="0"/>
          <p:nvPr/>
        </p:nvPicPr>
        <p:blipFill>
          <a:blip r:embed="rId5">
            <a:alphaModFix/>
          </a:blip>
          <a:stretch>
            <a:fillRect/>
          </a:stretch>
        </p:blipFill>
        <p:spPr>
          <a:xfrm>
            <a:off x="7273625" y="0"/>
            <a:ext cx="1642749" cy="3384474"/>
          </a:xfrm>
          <a:prstGeom prst="rect">
            <a:avLst/>
          </a:prstGeom>
          <a:noFill/>
          <a:ln>
            <a:noFill/>
          </a:ln>
        </p:spPr>
      </p:pic>
      <p:pic>
        <p:nvPicPr>
          <p:cNvPr id="676" name="Google Shape;676;g2606b16a8b1_1_105"/>
          <p:cNvPicPr preferRelativeResize="0"/>
          <p:nvPr/>
        </p:nvPicPr>
        <p:blipFill>
          <a:blip r:embed="rId6">
            <a:alphaModFix/>
          </a:blip>
          <a:stretch>
            <a:fillRect/>
          </a:stretch>
        </p:blipFill>
        <p:spPr>
          <a:xfrm>
            <a:off x="7273625" y="3473525"/>
            <a:ext cx="1642749" cy="3384474"/>
          </a:xfrm>
          <a:prstGeom prst="rect">
            <a:avLst/>
          </a:prstGeom>
          <a:noFill/>
          <a:ln>
            <a:noFill/>
          </a:ln>
        </p:spPr>
      </p:pic>
      <p:pic>
        <p:nvPicPr>
          <p:cNvPr id="677" name="Google Shape;677;g2606b16a8b1_1_105"/>
          <p:cNvPicPr preferRelativeResize="0"/>
          <p:nvPr/>
        </p:nvPicPr>
        <p:blipFill>
          <a:blip r:embed="rId7">
            <a:alphaModFix/>
          </a:blip>
          <a:stretch>
            <a:fillRect/>
          </a:stretch>
        </p:blipFill>
        <p:spPr>
          <a:xfrm>
            <a:off x="5512125" y="3473525"/>
            <a:ext cx="1642749" cy="3384474"/>
          </a:xfrm>
          <a:prstGeom prst="rect">
            <a:avLst/>
          </a:prstGeom>
          <a:noFill/>
          <a:ln>
            <a:noFill/>
          </a:ln>
        </p:spPr>
      </p:pic>
      <p:pic>
        <p:nvPicPr>
          <p:cNvPr id="678" name="Google Shape;678;g2606b16a8b1_1_105"/>
          <p:cNvPicPr preferRelativeResize="0"/>
          <p:nvPr/>
        </p:nvPicPr>
        <p:blipFill>
          <a:blip r:embed="rId8">
            <a:alphaModFix/>
          </a:blip>
          <a:stretch>
            <a:fillRect/>
          </a:stretch>
        </p:blipFill>
        <p:spPr>
          <a:xfrm>
            <a:off x="3750625" y="3473525"/>
            <a:ext cx="1642749" cy="3384474"/>
          </a:xfrm>
          <a:prstGeom prst="rect">
            <a:avLst/>
          </a:prstGeom>
          <a:noFill/>
          <a:ln>
            <a:noFill/>
          </a:ln>
        </p:spPr>
      </p:pic>
      <p:pic>
        <p:nvPicPr>
          <p:cNvPr id="679" name="Google Shape;679;g2606b16a8b1_1_105"/>
          <p:cNvPicPr preferRelativeResize="0"/>
          <p:nvPr/>
        </p:nvPicPr>
        <p:blipFill>
          <a:blip r:embed="rId9">
            <a:alphaModFix/>
          </a:blip>
          <a:stretch>
            <a:fillRect/>
          </a:stretch>
        </p:blipFill>
        <p:spPr>
          <a:xfrm>
            <a:off x="1989125" y="3473525"/>
            <a:ext cx="1642749" cy="338447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g2606b16a8b1_1_118"/>
          <p:cNvSpPr txBox="1"/>
          <p:nvPr>
            <p:ph type="title"/>
          </p:nvPr>
        </p:nvSpPr>
        <p:spPr>
          <a:xfrm>
            <a:off x="457194" y="83703"/>
            <a:ext cx="8229600" cy="1252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CA"/>
              <a:t>Added Sponsor perks for 2023</a:t>
            </a:r>
            <a:endParaRPr/>
          </a:p>
        </p:txBody>
      </p:sp>
      <p:sp>
        <p:nvSpPr>
          <p:cNvPr id="686" name="Google Shape;686;g2606b16a8b1_1_118"/>
          <p:cNvSpPr txBox="1"/>
          <p:nvPr>
            <p:ph idx="1" type="body"/>
          </p:nvPr>
        </p:nvSpPr>
        <p:spPr>
          <a:xfrm>
            <a:off x="457200" y="2414650"/>
            <a:ext cx="8449200" cy="3986100"/>
          </a:xfrm>
          <a:prstGeom prst="rect">
            <a:avLst/>
          </a:prstGeom>
        </p:spPr>
        <p:txBody>
          <a:bodyPr anchorCtr="0" anchor="t" bIns="91425" lIns="91425" spcFirstLastPara="1" rIns="91425" wrap="square" tIns="91425">
            <a:noAutofit/>
          </a:bodyPr>
          <a:lstStyle/>
          <a:p>
            <a:pPr indent="-400050" lvl="0" marL="457200" rtl="0" algn="l">
              <a:lnSpc>
                <a:spcPct val="115000"/>
              </a:lnSpc>
              <a:spcBef>
                <a:spcPts val="0"/>
              </a:spcBef>
              <a:spcAft>
                <a:spcPts val="0"/>
              </a:spcAft>
              <a:buSzPts val="2700"/>
              <a:buChar char="-"/>
            </a:pPr>
            <a:r>
              <a:rPr lang="en-CA" sz="2700"/>
              <a:t>Trailhead signage</a:t>
            </a:r>
            <a:endParaRPr sz="2700"/>
          </a:p>
          <a:p>
            <a:pPr indent="-400050" lvl="0" marL="457200" rtl="0" algn="l">
              <a:lnSpc>
                <a:spcPct val="115000"/>
              </a:lnSpc>
              <a:spcBef>
                <a:spcPts val="0"/>
              </a:spcBef>
              <a:spcAft>
                <a:spcPts val="0"/>
              </a:spcAft>
              <a:buSzPts val="2700"/>
              <a:buChar char="-"/>
            </a:pPr>
            <a:r>
              <a:rPr lang="en-CA" sz="2700"/>
              <a:t>New Bike Park sponsorship package 2023 / 2024 / 2025</a:t>
            </a:r>
            <a:endParaRPr sz="2700"/>
          </a:p>
          <a:p>
            <a:pPr indent="-400050" lvl="0" marL="457200" rtl="0" algn="l">
              <a:lnSpc>
                <a:spcPct val="115000"/>
              </a:lnSpc>
              <a:spcBef>
                <a:spcPts val="0"/>
              </a:spcBef>
              <a:spcAft>
                <a:spcPts val="0"/>
              </a:spcAft>
              <a:buSzPts val="2700"/>
              <a:buChar char="-"/>
            </a:pPr>
            <a:r>
              <a:rPr lang="en-CA" sz="2700"/>
              <a:t>Shoulder Season Movie Night</a:t>
            </a:r>
            <a:endParaRPr sz="2700"/>
          </a:p>
          <a:p>
            <a:pPr indent="-400050" lvl="0" marL="457200" rtl="0" algn="l">
              <a:lnSpc>
                <a:spcPct val="115000"/>
              </a:lnSpc>
              <a:spcBef>
                <a:spcPts val="0"/>
              </a:spcBef>
              <a:spcAft>
                <a:spcPts val="0"/>
              </a:spcAft>
              <a:buSzPts val="2700"/>
              <a:buChar char="-"/>
            </a:pPr>
            <a:r>
              <a:rPr lang="en-CA" sz="2700"/>
              <a:t>More sponsor banners at RTM</a:t>
            </a:r>
            <a:endParaRPr sz="2700"/>
          </a:p>
          <a:p>
            <a:pPr indent="-400050" lvl="0" marL="457200" rtl="0" algn="l">
              <a:lnSpc>
                <a:spcPct val="115000"/>
              </a:lnSpc>
              <a:spcBef>
                <a:spcPts val="0"/>
              </a:spcBef>
              <a:spcAft>
                <a:spcPts val="0"/>
              </a:spcAft>
              <a:buSzPts val="2700"/>
              <a:buChar char="-"/>
            </a:pPr>
            <a:r>
              <a:rPr lang="en-CA" sz="2700"/>
              <a:t>2023 Fall Raffle sponsor - Win Ski Package / Fat Bike</a:t>
            </a:r>
            <a:endParaRPr sz="2700"/>
          </a:p>
          <a:p>
            <a:pPr indent="-400050" lvl="0" marL="457200" rtl="0" algn="l">
              <a:lnSpc>
                <a:spcPct val="115000"/>
              </a:lnSpc>
              <a:spcBef>
                <a:spcPts val="0"/>
              </a:spcBef>
              <a:spcAft>
                <a:spcPts val="0"/>
              </a:spcAft>
              <a:buSzPts val="2700"/>
              <a:buChar char="-"/>
            </a:pPr>
            <a:r>
              <a:rPr lang="en-CA" sz="2700"/>
              <a:t>TCT Video exposure, beyond our network</a:t>
            </a:r>
            <a:endParaRPr sz="27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p52"/>
          <p:cNvSpPr txBox="1"/>
          <p:nvPr>
            <p:ph type="title"/>
          </p:nvPr>
        </p:nvSpPr>
        <p:spPr>
          <a:xfrm>
            <a:off x="457200" y="0"/>
            <a:ext cx="8229600" cy="1408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500"/>
              <a:buNone/>
            </a:pPr>
            <a:r>
              <a:rPr lang="en-CA" sz="4000"/>
              <a:t>SPECIAL THANKS</a:t>
            </a:r>
            <a:endParaRPr sz="4000"/>
          </a:p>
        </p:txBody>
      </p:sp>
      <p:pic>
        <p:nvPicPr>
          <p:cNvPr id="693" name="Google Shape;693;p52"/>
          <p:cNvPicPr preferRelativeResize="0"/>
          <p:nvPr/>
        </p:nvPicPr>
        <p:blipFill rotWithShape="1">
          <a:blip r:embed="rId3">
            <a:alphaModFix/>
          </a:blip>
          <a:srcRect b="0" l="0" r="0" t="0"/>
          <a:stretch/>
        </p:blipFill>
        <p:spPr>
          <a:xfrm>
            <a:off x="7050650" y="2759275"/>
            <a:ext cx="1326875" cy="1326875"/>
          </a:xfrm>
          <a:prstGeom prst="rect">
            <a:avLst/>
          </a:prstGeom>
          <a:noFill/>
          <a:ln>
            <a:noFill/>
          </a:ln>
        </p:spPr>
      </p:pic>
      <p:sp>
        <p:nvSpPr>
          <p:cNvPr id="694" name="Google Shape;694;p52"/>
          <p:cNvSpPr txBox="1"/>
          <p:nvPr>
            <p:ph idx="1" type="body"/>
          </p:nvPr>
        </p:nvSpPr>
        <p:spPr>
          <a:xfrm>
            <a:off x="124375" y="4970575"/>
            <a:ext cx="8838300" cy="484200"/>
          </a:xfrm>
          <a:prstGeom prst="rect">
            <a:avLst/>
          </a:prstGeom>
          <a:noFill/>
          <a:ln>
            <a:noFill/>
          </a:ln>
        </p:spPr>
        <p:txBody>
          <a:bodyPr anchorCtr="0" anchor="t" bIns="45700" lIns="54850" spcFirstLastPara="1" rIns="91425" wrap="square" tIns="91425">
            <a:noAutofit/>
          </a:bodyPr>
          <a:lstStyle/>
          <a:p>
            <a:pPr indent="0" lvl="0" marL="276860" marR="0" rtl="0" algn="ctr">
              <a:lnSpc>
                <a:spcPct val="100000"/>
              </a:lnSpc>
              <a:spcBef>
                <a:spcPts val="0"/>
              </a:spcBef>
              <a:spcAft>
                <a:spcPts val="0"/>
              </a:spcAft>
              <a:buClr>
                <a:schemeClr val="accent1"/>
              </a:buClr>
              <a:buSzPts val="2560"/>
              <a:buFont typeface="Calibri"/>
              <a:buNone/>
            </a:pPr>
            <a:r>
              <a:rPr lang="en-CA" sz="2000"/>
              <a:t>All three outdoor stores renewed their sponsorships and stepped up to Platinum in 2023, allowing trail crew to stay employed and keep our trails maintained.</a:t>
            </a:r>
            <a:endParaRPr sz="2000"/>
          </a:p>
          <a:p>
            <a:pPr indent="0" lvl="0" marL="276860" marR="0" rtl="0" algn="ctr">
              <a:lnSpc>
                <a:spcPct val="100000"/>
              </a:lnSpc>
              <a:spcBef>
                <a:spcPts val="0"/>
              </a:spcBef>
              <a:spcAft>
                <a:spcPts val="0"/>
              </a:spcAft>
              <a:buClr>
                <a:schemeClr val="accent1"/>
              </a:buClr>
              <a:buSzPts val="2560"/>
              <a:buFont typeface="Calibri"/>
              <a:buNone/>
            </a:pPr>
            <a:r>
              <a:t/>
            </a:r>
            <a:endParaRPr sz="2000"/>
          </a:p>
          <a:p>
            <a:pPr indent="0" lvl="0" marL="276860" marR="0" rtl="0" algn="ctr">
              <a:lnSpc>
                <a:spcPct val="100000"/>
              </a:lnSpc>
              <a:spcBef>
                <a:spcPts val="0"/>
              </a:spcBef>
              <a:spcAft>
                <a:spcPts val="0"/>
              </a:spcAft>
              <a:buClr>
                <a:schemeClr val="accent1"/>
              </a:buClr>
              <a:buSzPts val="2560"/>
              <a:buFont typeface="Calibri"/>
              <a:buNone/>
            </a:pPr>
            <a:r>
              <a:rPr lang="en-CA" sz="2000"/>
              <a:t>THANK YOU!</a:t>
            </a:r>
            <a:endParaRPr sz="2000"/>
          </a:p>
        </p:txBody>
      </p:sp>
      <p:pic>
        <p:nvPicPr>
          <p:cNvPr id="695" name="Google Shape;695;p52"/>
          <p:cNvPicPr preferRelativeResize="0"/>
          <p:nvPr/>
        </p:nvPicPr>
        <p:blipFill rotWithShape="1">
          <a:blip r:embed="rId4">
            <a:alphaModFix/>
          </a:blip>
          <a:srcRect b="0" l="0" r="0" t="0"/>
          <a:stretch/>
        </p:blipFill>
        <p:spPr>
          <a:xfrm>
            <a:off x="3728708" y="3018541"/>
            <a:ext cx="2189085" cy="1045541"/>
          </a:xfrm>
          <a:prstGeom prst="rect">
            <a:avLst/>
          </a:prstGeom>
          <a:noFill/>
          <a:ln>
            <a:noFill/>
          </a:ln>
        </p:spPr>
      </p:pic>
      <p:pic>
        <p:nvPicPr>
          <p:cNvPr id="696" name="Google Shape;696;p52"/>
          <p:cNvPicPr preferRelativeResize="0"/>
          <p:nvPr/>
        </p:nvPicPr>
        <p:blipFill rotWithShape="1">
          <a:blip r:embed="rId5">
            <a:alphaModFix/>
          </a:blip>
          <a:srcRect b="0" l="0" r="0" t="0"/>
          <a:stretch/>
        </p:blipFill>
        <p:spPr>
          <a:xfrm>
            <a:off x="932985" y="2920524"/>
            <a:ext cx="1953840" cy="124158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p53"/>
          <p:cNvSpPr txBox="1"/>
          <p:nvPr>
            <p:ph type="title"/>
          </p:nvPr>
        </p:nvSpPr>
        <p:spPr>
          <a:xfrm>
            <a:off x="457194" y="83703"/>
            <a:ext cx="8229600" cy="1252800"/>
          </a:xfrm>
          <a:prstGeom prst="rect">
            <a:avLst/>
          </a:prstGeom>
          <a:noFill/>
          <a:ln>
            <a:noFill/>
          </a:ln>
        </p:spPr>
        <p:txBody>
          <a:bodyPr anchorCtr="0" anchor="ctr" bIns="45700" lIns="91425" spcFirstLastPara="1" rIns="45700" wrap="square" tIns="45700">
            <a:noAutofit/>
          </a:bodyPr>
          <a:lstStyle/>
          <a:p>
            <a:pPr indent="0" lvl="0" marL="0" marR="0" rtl="0" algn="ctr">
              <a:lnSpc>
                <a:spcPct val="100000"/>
              </a:lnSpc>
              <a:spcBef>
                <a:spcPts val="0"/>
              </a:spcBef>
              <a:spcAft>
                <a:spcPts val="0"/>
              </a:spcAft>
              <a:buClr>
                <a:srgbClr val="7BF615"/>
              </a:buClr>
              <a:buSzPts val="2500"/>
              <a:buFont typeface="Calibri"/>
              <a:buNone/>
            </a:pPr>
            <a:r>
              <a:rPr b="1" i="0" lang="en-CA" u="none" cap="none" strike="noStrike">
                <a:solidFill>
                  <a:srgbClr val="FFFFFF"/>
                </a:solidFill>
                <a:latin typeface="Calibri"/>
                <a:ea typeface="Calibri"/>
                <a:cs typeface="Calibri"/>
                <a:sym typeface="Calibri"/>
              </a:rPr>
              <a:t>T</a:t>
            </a:r>
            <a:r>
              <a:rPr lang="en-CA">
                <a:solidFill>
                  <a:srgbClr val="FFFFFF"/>
                </a:solidFill>
              </a:rPr>
              <a:t>HANKS TO ALL VOLUNTEERS</a:t>
            </a:r>
            <a:endParaRPr>
              <a:solidFill>
                <a:srgbClr val="FFFFFF"/>
              </a:solidFill>
            </a:endParaRPr>
          </a:p>
          <a:p>
            <a:pPr indent="0" lvl="0" marL="0" marR="0" rtl="0" algn="ctr">
              <a:lnSpc>
                <a:spcPct val="100000"/>
              </a:lnSpc>
              <a:spcBef>
                <a:spcPts val="0"/>
              </a:spcBef>
              <a:spcAft>
                <a:spcPts val="0"/>
              </a:spcAft>
              <a:buClr>
                <a:srgbClr val="7BF615"/>
              </a:buClr>
              <a:buSzPts val="2500"/>
              <a:buFont typeface="Calibri"/>
              <a:buNone/>
            </a:pPr>
            <a:r>
              <a:rPr lang="en-CA">
                <a:solidFill>
                  <a:srgbClr val="FFFFFF"/>
                </a:solidFill>
              </a:rPr>
              <a:t>FOR ANOTHER GREAT YEAR</a:t>
            </a:r>
            <a:r>
              <a:rPr b="1" i="0" lang="en-CA" u="none" cap="none" strike="noStrike">
                <a:solidFill>
                  <a:srgbClr val="FFFFFF"/>
                </a:solidFill>
                <a:latin typeface="Calibri"/>
                <a:ea typeface="Calibri"/>
                <a:cs typeface="Calibri"/>
                <a:sym typeface="Calibri"/>
              </a:rPr>
              <a:t>!</a:t>
            </a:r>
            <a:endParaRPr b="0" i="0" u="none" cap="none" strike="noStrike">
              <a:solidFill>
                <a:srgbClr val="FFFFFF"/>
              </a:solidFill>
              <a:latin typeface="Calibri"/>
              <a:ea typeface="Calibri"/>
              <a:cs typeface="Calibri"/>
              <a:sym typeface="Calibri"/>
            </a:endParaRPr>
          </a:p>
        </p:txBody>
      </p:sp>
      <p:pic>
        <p:nvPicPr>
          <p:cNvPr id="702" name="Google Shape;702;p53"/>
          <p:cNvPicPr preferRelativeResize="0"/>
          <p:nvPr/>
        </p:nvPicPr>
        <p:blipFill rotWithShape="1">
          <a:blip r:embed="rId3">
            <a:alphaModFix/>
          </a:blip>
          <a:srcRect b="0" l="11697" r="15559" t="0"/>
          <a:stretch/>
        </p:blipFill>
        <p:spPr>
          <a:xfrm>
            <a:off x="6562700" y="4441275"/>
            <a:ext cx="2581301" cy="2416726"/>
          </a:xfrm>
          <a:prstGeom prst="rect">
            <a:avLst/>
          </a:prstGeom>
          <a:noFill/>
          <a:ln>
            <a:noFill/>
          </a:ln>
        </p:spPr>
      </p:pic>
      <p:pic>
        <p:nvPicPr>
          <p:cNvPr id="703" name="Google Shape;703;p53"/>
          <p:cNvPicPr preferRelativeResize="0"/>
          <p:nvPr/>
        </p:nvPicPr>
        <p:blipFill rotWithShape="1">
          <a:blip r:embed="rId4">
            <a:alphaModFix/>
          </a:blip>
          <a:srcRect b="0" l="0" r="0" t="0"/>
          <a:stretch/>
        </p:blipFill>
        <p:spPr>
          <a:xfrm>
            <a:off x="7097800" y="1560573"/>
            <a:ext cx="2046227" cy="2728313"/>
          </a:xfrm>
          <a:prstGeom prst="rect">
            <a:avLst/>
          </a:prstGeom>
          <a:noFill/>
          <a:ln>
            <a:noFill/>
          </a:ln>
        </p:spPr>
      </p:pic>
      <p:pic>
        <p:nvPicPr>
          <p:cNvPr id="704" name="Google Shape;704;p53"/>
          <p:cNvPicPr preferRelativeResize="0"/>
          <p:nvPr/>
        </p:nvPicPr>
        <p:blipFill rotWithShape="1">
          <a:blip r:embed="rId5">
            <a:alphaModFix/>
          </a:blip>
          <a:srcRect b="0" l="0" r="0" t="0"/>
          <a:stretch/>
        </p:blipFill>
        <p:spPr>
          <a:xfrm rot="-5400000">
            <a:off x="-340925" y="4782199"/>
            <a:ext cx="2727401" cy="2045551"/>
          </a:xfrm>
          <a:prstGeom prst="rect">
            <a:avLst/>
          </a:prstGeom>
          <a:noFill/>
          <a:ln>
            <a:noFill/>
          </a:ln>
        </p:spPr>
      </p:pic>
      <p:pic>
        <p:nvPicPr>
          <p:cNvPr id="705" name="Google Shape;705;p53"/>
          <p:cNvPicPr preferRelativeResize="0"/>
          <p:nvPr/>
        </p:nvPicPr>
        <p:blipFill rotWithShape="1">
          <a:blip r:embed="rId6">
            <a:alphaModFix/>
          </a:blip>
          <a:srcRect b="0" l="0" r="0" t="0"/>
          <a:stretch/>
        </p:blipFill>
        <p:spPr>
          <a:xfrm>
            <a:off x="0" y="1560575"/>
            <a:ext cx="2046227" cy="2728323"/>
          </a:xfrm>
          <a:prstGeom prst="rect">
            <a:avLst/>
          </a:prstGeom>
          <a:noFill/>
          <a:ln>
            <a:noFill/>
          </a:ln>
        </p:spPr>
      </p:pic>
      <p:pic>
        <p:nvPicPr>
          <p:cNvPr id="706" name="Google Shape;706;p53"/>
          <p:cNvPicPr preferRelativeResize="0"/>
          <p:nvPr/>
        </p:nvPicPr>
        <p:blipFill rotWithShape="1">
          <a:blip r:embed="rId7">
            <a:alphaModFix/>
          </a:blip>
          <a:srcRect b="0" l="0" r="0" t="24395"/>
          <a:stretch/>
        </p:blipFill>
        <p:spPr>
          <a:xfrm>
            <a:off x="2166125" y="1560590"/>
            <a:ext cx="4811773" cy="2728299"/>
          </a:xfrm>
          <a:prstGeom prst="rect">
            <a:avLst/>
          </a:prstGeom>
          <a:noFill/>
          <a:ln>
            <a:noFill/>
          </a:ln>
        </p:spPr>
      </p:pic>
      <p:pic>
        <p:nvPicPr>
          <p:cNvPr id="707" name="Google Shape;707;p53"/>
          <p:cNvPicPr preferRelativeResize="0"/>
          <p:nvPr/>
        </p:nvPicPr>
        <p:blipFill rotWithShape="1">
          <a:blip r:embed="rId8">
            <a:alphaModFix/>
          </a:blip>
          <a:srcRect b="0" l="0" r="0" t="0"/>
          <a:stretch/>
        </p:blipFill>
        <p:spPr>
          <a:xfrm>
            <a:off x="4364750" y="4441302"/>
            <a:ext cx="2045550" cy="2727400"/>
          </a:xfrm>
          <a:prstGeom prst="rect">
            <a:avLst/>
          </a:prstGeom>
          <a:noFill/>
          <a:ln>
            <a:noFill/>
          </a:ln>
        </p:spPr>
      </p:pic>
      <p:pic>
        <p:nvPicPr>
          <p:cNvPr id="708" name="Google Shape;708;p53"/>
          <p:cNvPicPr preferRelativeResize="0"/>
          <p:nvPr/>
        </p:nvPicPr>
        <p:blipFill rotWithShape="1">
          <a:blip r:embed="rId9">
            <a:alphaModFix/>
          </a:blip>
          <a:srcRect b="0" l="0" r="0" t="0"/>
          <a:stretch/>
        </p:blipFill>
        <p:spPr>
          <a:xfrm>
            <a:off x="2198625" y="4441302"/>
            <a:ext cx="2045550" cy="272784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p54"/>
          <p:cNvSpPr txBox="1"/>
          <p:nvPr>
            <p:ph type="title"/>
          </p:nvPr>
        </p:nvSpPr>
        <p:spPr>
          <a:xfrm>
            <a:off x="457194" y="83703"/>
            <a:ext cx="8229600" cy="1252800"/>
          </a:xfrm>
          <a:prstGeom prst="rect">
            <a:avLst/>
          </a:prstGeom>
          <a:noFill/>
          <a:ln>
            <a:noFill/>
          </a:ln>
        </p:spPr>
        <p:txBody>
          <a:bodyPr anchorCtr="0" anchor="ctr" bIns="45700" lIns="91425" spcFirstLastPara="1" rIns="45700" wrap="square" tIns="45700">
            <a:noAutofit/>
          </a:bodyPr>
          <a:lstStyle/>
          <a:p>
            <a:pPr indent="0" lvl="0" marL="0" marR="0" rtl="0" algn="ctr">
              <a:lnSpc>
                <a:spcPct val="100000"/>
              </a:lnSpc>
              <a:spcBef>
                <a:spcPts val="0"/>
              </a:spcBef>
              <a:spcAft>
                <a:spcPts val="0"/>
              </a:spcAft>
              <a:buClr>
                <a:srgbClr val="7BF615"/>
              </a:buClr>
              <a:buSzPts val="2500"/>
              <a:buFont typeface="Calibri"/>
              <a:buNone/>
            </a:pPr>
            <a:r>
              <a:rPr lang="en-CA"/>
              <a:t> RETURNING DIRECTORS: 2024</a:t>
            </a:r>
            <a:endParaRPr b="0" i="0" sz="1800" u="none" cap="none" strike="noStrike">
              <a:solidFill>
                <a:srgbClr val="7BF615"/>
              </a:solidFill>
              <a:latin typeface="Calibri"/>
              <a:ea typeface="Calibri"/>
              <a:cs typeface="Calibri"/>
              <a:sym typeface="Calibri"/>
            </a:endParaRPr>
          </a:p>
        </p:txBody>
      </p:sp>
      <p:sp>
        <p:nvSpPr>
          <p:cNvPr id="715" name="Google Shape;715;p54"/>
          <p:cNvSpPr txBox="1"/>
          <p:nvPr>
            <p:ph idx="1" type="body"/>
          </p:nvPr>
        </p:nvSpPr>
        <p:spPr>
          <a:xfrm>
            <a:off x="1817275" y="2241650"/>
            <a:ext cx="6056400" cy="3970200"/>
          </a:xfrm>
          <a:prstGeom prst="rect">
            <a:avLst/>
          </a:prstGeom>
          <a:noFill/>
          <a:ln>
            <a:noFill/>
          </a:ln>
        </p:spPr>
        <p:txBody>
          <a:bodyPr anchorCtr="0" anchor="t" bIns="82800" lIns="54850" spcFirstLastPara="1" rIns="91425" wrap="square" tIns="91425">
            <a:noAutofit/>
          </a:bodyPr>
          <a:lstStyle/>
          <a:p>
            <a:pPr indent="-361950" lvl="0" marL="457200" rtl="0" algn="l">
              <a:spcBef>
                <a:spcPts val="0"/>
              </a:spcBef>
              <a:spcAft>
                <a:spcPts val="0"/>
              </a:spcAft>
              <a:buSzPts val="2100"/>
              <a:buFont typeface="Arial"/>
              <a:buChar char="●"/>
            </a:pPr>
            <a:r>
              <a:rPr lang="en-CA" sz="2100">
                <a:latin typeface="Arial"/>
                <a:ea typeface="Arial"/>
                <a:cs typeface="Arial"/>
                <a:sym typeface="Arial"/>
              </a:rPr>
              <a:t>Stephanie Boulanger</a:t>
            </a:r>
            <a:endParaRPr sz="2100">
              <a:latin typeface="Arial"/>
              <a:ea typeface="Arial"/>
              <a:cs typeface="Arial"/>
              <a:sym typeface="Arial"/>
            </a:endParaRPr>
          </a:p>
          <a:p>
            <a:pPr indent="-361950" lvl="0" marL="457200" rtl="0" algn="l">
              <a:spcBef>
                <a:spcPts val="0"/>
              </a:spcBef>
              <a:spcAft>
                <a:spcPts val="0"/>
              </a:spcAft>
              <a:buSzPts val="2100"/>
              <a:buFont typeface="Arial"/>
              <a:buChar char="●"/>
            </a:pPr>
            <a:r>
              <a:rPr lang="en-CA" sz="2100">
                <a:latin typeface="Arial"/>
                <a:ea typeface="Arial"/>
                <a:cs typeface="Arial"/>
                <a:sym typeface="Arial"/>
              </a:rPr>
              <a:t>Peter McConnachie</a:t>
            </a:r>
            <a:endParaRPr sz="2100">
              <a:latin typeface="Arial"/>
              <a:ea typeface="Arial"/>
              <a:cs typeface="Arial"/>
              <a:sym typeface="Arial"/>
            </a:endParaRPr>
          </a:p>
          <a:p>
            <a:pPr indent="-361950" lvl="0" marL="457200" rtl="0" algn="l">
              <a:spcBef>
                <a:spcPts val="0"/>
              </a:spcBef>
              <a:spcAft>
                <a:spcPts val="0"/>
              </a:spcAft>
              <a:buSzPts val="2100"/>
              <a:buFont typeface="Arial"/>
              <a:buChar char="●"/>
            </a:pPr>
            <a:r>
              <a:rPr lang="en-CA" sz="2100">
                <a:latin typeface="Arial"/>
                <a:ea typeface="Arial"/>
                <a:cs typeface="Arial"/>
                <a:sym typeface="Arial"/>
              </a:rPr>
              <a:t>Kenton Lane</a:t>
            </a:r>
            <a:endParaRPr sz="2100">
              <a:latin typeface="Arial"/>
              <a:ea typeface="Arial"/>
              <a:cs typeface="Arial"/>
              <a:sym typeface="Arial"/>
            </a:endParaRPr>
          </a:p>
          <a:p>
            <a:pPr indent="-361950" lvl="0" marL="457200" rtl="0" algn="l">
              <a:spcBef>
                <a:spcPts val="0"/>
              </a:spcBef>
              <a:spcAft>
                <a:spcPts val="0"/>
              </a:spcAft>
              <a:buSzPts val="2100"/>
              <a:buFont typeface="Arial"/>
              <a:buChar char="●"/>
            </a:pPr>
            <a:r>
              <a:rPr lang="en-CA" sz="2100">
                <a:latin typeface="Arial"/>
                <a:ea typeface="Arial"/>
                <a:cs typeface="Arial"/>
                <a:sym typeface="Arial"/>
              </a:rPr>
              <a:t>P.J. Hunton </a:t>
            </a:r>
            <a:endParaRPr sz="2100">
              <a:latin typeface="Arial"/>
              <a:ea typeface="Arial"/>
              <a:cs typeface="Arial"/>
              <a:sym typeface="Arial"/>
            </a:endParaRPr>
          </a:p>
          <a:p>
            <a:pPr indent="-361950" lvl="0" marL="457200" rtl="0" algn="l">
              <a:spcBef>
                <a:spcPts val="0"/>
              </a:spcBef>
              <a:spcAft>
                <a:spcPts val="0"/>
              </a:spcAft>
              <a:buSzPts val="2100"/>
              <a:buFont typeface="Arial"/>
              <a:buChar char="●"/>
            </a:pPr>
            <a:r>
              <a:rPr lang="en-CA" sz="2100">
                <a:latin typeface="Arial"/>
                <a:ea typeface="Arial"/>
                <a:cs typeface="Arial"/>
                <a:sym typeface="Arial"/>
              </a:rPr>
              <a:t>Stephen Williams </a:t>
            </a:r>
            <a:endParaRPr sz="2100">
              <a:latin typeface="Arial"/>
              <a:ea typeface="Arial"/>
              <a:cs typeface="Arial"/>
              <a:sym typeface="Arial"/>
            </a:endParaRPr>
          </a:p>
          <a:p>
            <a:pPr indent="-361950" lvl="0" marL="457200" rtl="0" algn="l">
              <a:spcBef>
                <a:spcPts val="0"/>
              </a:spcBef>
              <a:spcAft>
                <a:spcPts val="0"/>
              </a:spcAft>
              <a:buSzPts val="2100"/>
              <a:buFont typeface="Arial"/>
              <a:buChar char="●"/>
            </a:pPr>
            <a:r>
              <a:rPr lang="en-CA" sz="2100">
                <a:latin typeface="Arial"/>
                <a:ea typeface="Arial"/>
                <a:cs typeface="Arial"/>
                <a:sym typeface="Arial"/>
              </a:rPr>
              <a:t>Pascal Gray</a:t>
            </a:r>
            <a:endParaRPr sz="2100">
              <a:latin typeface="Arial"/>
              <a:ea typeface="Arial"/>
              <a:cs typeface="Arial"/>
              <a:sym typeface="Arial"/>
            </a:endParaRPr>
          </a:p>
          <a:p>
            <a:pPr indent="-361950" lvl="0" marL="457200" rtl="0" algn="l">
              <a:spcBef>
                <a:spcPts val="0"/>
              </a:spcBef>
              <a:spcAft>
                <a:spcPts val="0"/>
              </a:spcAft>
              <a:buSzPts val="2100"/>
              <a:buFont typeface="Arial"/>
              <a:buChar char="●"/>
            </a:pPr>
            <a:r>
              <a:rPr lang="en-CA" sz="2100">
                <a:latin typeface="Arial"/>
                <a:ea typeface="Arial"/>
                <a:cs typeface="Arial"/>
                <a:sym typeface="Arial"/>
              </a:rPr>
              <a:t>Athena Knibbs</a:t>
            </a:r>
            <a:endParaRPr sz="2100">
              <a:latin typeface="Arial"/>
              <a:ea typeface="Arial"/>
              <a:cs typeface="Arial"/>
              <a:sym typeface="Arial"/>
            </a:endParaRPr>
          </a:p>
          <a:p>
            <a:pPr indent="-361950" lvl="0" marL="457200" rtl="0" algn="l">
              <a:spcBef>
                <a:spcPts val="0"/>
              </a:spcBef>
              <a:spcAft>
                <a:spcPts val="0"/>
              </a:spcAft>
              <a:buSzPts val="2100"/>
              <a:buFont typeface="Arial"/>
              <a:buChar char="●"/>
            </a:pPr>
            <a:r>
              <a:rPr lang="en-CA" sz="2100">
                <a:latin typeface="Arial"/>
                <a:ea typeface="Arial"/>
                <a:cs typeface="Arial"/>
                <a:sym typeface="Arial"/>
              </a:rPr>
              <a:t>Dan Mccutcheon</a:t>
            </a:r>
            <a:endParaRPr sz="2100">
              <a:latin typeface="Arial"/>
              <a:ea typeface="Arial"/>
              <a:cs typeface="Arial"/>
              <a:sym typeface="Arial"/>
            </a:endParaRPr>
          </a:p>
          <a:p>
            <a:pPr indent="-361950" lvl="0" marL="457200" rtl="0" algn="l">
              <a:spcBef>
                <a:spcPts val="0"/>
              </a:spcBef>
              <a:spcAft>
                <a:spcPts val="0"/>
              </a:spcAft>
              <a:buSzPts val="2100"/>
              <a:buFont typeface="Arial"/>
              <a:buChar char="●"/>
            </a:pPr>
            <a:r>
              <a:rPr lang="en-CA" sz="2100">
                <a:latin typeface="Arial"/>
                <a:ea typeface="Arial"/>
                <a:cs typeface="Arial"/>
                <a:sym typeface="Arial"/>
              </a:rPr>
              <a:t>Kenny Larkin</a:t>
            </a:r>
            <a:endParaRPr sz="2100">
              <a:latin typeface="Arial"/>
              <a:ea typeface="Arial"/>
              <a:cs typeface="Arial"/>
              <a:sym typeface="Arial"/>
            </a:endParaRPr>
          </a:p>
          <a:p>
            <a:pPr indent="-361950" lvl="0" marL="457200" rtl="0" algn="l">
              <a:spcBef>
                <a:spcPts val="0"/>
              </a:spcBef>
              <a:spcAft>
                <a:spcPts val="0"/>
              </a:spcAft>
              <a:buSzPts val="2100"/>
              <a:buFont typeface="Arial"/>
              <a:buChar char="●"/>
            </a:pPr>
            <a:r>
              <a:rPr lang="en-CA" sz="2100">
                <a:latin typeface="Arial"/>
                <a:ea typeface="Arial"/>
                <a:cs typeface="Arial"/>
                <a:sym typeface="Arial"/>
              </a:rPr>
              <a:t>Kayla Lissel</a:t>
            </a:r>
            <a:endParaRPr sz="2100">
              <a:latin typeface="Arial"/>
              <a:ea typeface="Arial"/>
              <a:cs typeface="Arial"/>
              <a:sym typeface="Arial"/>
            </a:endParaRPr>
          </a:p>
          <a:p>
            <a:pPr indent="-361950" lvl="0" marL="457200" rtl="0" algn="l">
              <a:spcBef>
                <a:spcPts val="0"/>
              </a:spcBef>
              <a:spcAft>
                <a:spcPts val="0"/>
              </a:spcAft>
              <a:buSzPts val="2100"/>
              <a:buFont typeface="Arial"/>
              <a:buChar char="●"/>
            </a:pPr>
            <a:r>
              <a:rPr lang="en-CA" sz="2100">
                <a:latin typeface="Arial"/>
                <a:ea typeface="Arial"/>
                <a:cs typeface="Arial"/>
                <a:sym typeface="Arial"/>
              </a:rPr>
              <a:t>Liz Bend</a:t>
            </a:r>
            <a:endParaRPr sz="2100">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p55"/>
          <p:cNvSpPr txBox="1"/>
          <p:nvPr>
            <p:ph type="title"/>
          </p:nvPr>
        </p:nvSpPr>
        <p:spPr>
          <a:xfrm>
            <a:off x="457194" y="83703"/>
            <a:ext cx="8229600" cy="1252800"/>
          </a:xfrm>
          <a:prstGeom prst="rect">
            <a:avLst/>
          </a:prstGeom>
          <a:noFill/>
          <a:ln>
            <a:noFill/>
          </a:ln>
        </p:spPr>
        <p:txBody>
          <a:bodyPr anchorCtr="0" anchor="ctr" bIns="45700" lIns="91425" spcFirstLastPara="1" rIns="45700" wrap="square" tIns="45700">
            <a:noAutofit/>
          </a:bodyPr>
          <a:lstStyle/>
          <a:p>
            <a:pPr indent="0" lvl="0" marL="0" marR="0" rtl="0" algn="ctr">
              <a:lnSpc>
                <a:spcPct val="100000"/>
              </a:lnSpc>
              <a:spcBef>
                <a:spcPts val="0"/>
              </a:spcBef>
              <a:spcAft>
                <a:spcPts val="0"/>
              </a:spcAft>
              <a:buClr>
                <a:srgbClr val="7BF615"/>
              </a:buClr>
              <a:buSzPts val="2500"/>
              <a:buFont typeface="Calibri"/>
              <a:buNone/>
            </a:pPr>
            <a:r>
              <a:rPr lang="en-CA"/>
              <a:t> OUTGOING DIRECTORS &amp; VACANCIES: 2024</a:t>
            </a:r>
            <a:endParaRPr b="0" i="0" sz="1800" u="none" cap="none" strike="noStrike">
              <a:solidFill>
                <a:srgbClr val="7BF615"/>
              </a:solidFill>
              <a:latin typeface="Calibri"/>
              <a:ea typeface="Calibri"/>
              <a:cs typeface="Calibri"/>
              <a:sym typeface="Calibri"/>
            </a:endParaRPr>
          </a:p>
        </p:txBody>
      </p:sp>
      <p:sp>
        <p:nvSpPr>
          <p:cNvPr id="722" name="Google Shape;722;p55"/>
          <p:cNvSpPr txBox="1"/>
          <p:nvPr>
            <p:ph idx="1" type="body"/>
          </p:nvPr>
        </p:nvSpPr>
        <p:spPr>
          <a:xfrm>
            <a:off x="1543800" y="1170000"/>
            <a:ext cx="6056400" cy="5521500"/>
          </a:xfrm>
          <a:prstGeom prst="rect">
            <a:avLst/>
          </a:prstGeom>
          <a:noFill/>
          <a:ln>
            <a:noFill/>
          </a:ln>
        </p:spPr>
        <p:txBody>
          <a:bodyPr anchorCtr="0" anchor="t" bIns="82800" lIns="54850" spcFirstLastPara="1" rIns="91425" wrap="square" tIns="91425">
            <a:noAutofit/>
          </a:bodyPr>
          <a:lstStyle/>
          <a:p>
            <a:pPr indent="0" lvl="0" marL="0" rtl="0" algn="l">
              <a:lnSpc>
                <a:spcPct val="100000"/>
              </a:lnSpc>
              <a:spcBef>
                <a:spcPts val="0"/>
              </a:spcBef>
              <a:spcAft>
                <a:spcPts val="0"/>
              </a:spcAft>
              <a:buSzPts val="1400"/>
              <a:buNone/>
            </a:pPr>
            <a:r>
              <a:t/>
            </a:r>
            <a:endParaRPr sz="2100">
              <a:latin typeface="Arial"/>
              <a:ea typeface="Arial"/>
              <a:cs typeface="Arial"/>
              <a:sym typeface="Arial"/>
            </a:endParaRPr>
          </a:p>
          <a:p>
            <a:pPr indent="0" lvl="0" marL="0" rtl="0" algn="l">
              <a:lnSpc>
                <a:spcPct val="100000"/>
              </a:lnSpc>
              <a:spcBef>
                <a:spcPts val="0"/>
              </a:spcBef>
              <a:spcAft>
                <a:spcPts val="0"/>
              </a:spcAft>
              <a:buSzPts val="1400"/>
              <a:buNone/>
            </a:pPr>
            <a:r>
              <a:rPr lang="en-CA" sz="2100">
                <a:latin typeface="Arial"/>
                <a:ea typeface="Arial"/>
                <a:cs typeface="Arial"/>
                <a:sym typeface="Arial"/>
              </a:rPr>
              <a:t>Thanks for all of your support.</a:t>
            </a:r>
            <a:endParaRPr sz="2100">
              <a:latin typeface="Arial"/>
              <a:ea typeface="Arial"/>
              <a:cs typeface="Arial"/>
              <a:sym typeface="Arial"/>
            </a:endParaRPr>
          </a:p>
          <a:p>
            <a:pPr indent="0" lvl="0" marL="0" rtl="0" algn="l">
              <a:lnSpc>
                <a:spcPct val="100000"/>
              </a:lnSpc>
              <a:spcBef>
                <a:spcPts val="0"/>
              </a:spcBef>
              <a:spcAft>
                <a:spcPts val="0"/>
              </a:spcAft>
              <a:buSzPts val="1400"/>
              <a:buNone/>
            </a:pPr>
            <a:r>
              <a:t/>
            </a:r>
            <a:endParaRPr sz="2100">
              <a:latin typeface="Arial"/>
              <a:ea typeface="Arial"/>
              <a:cs typeface="Arial"/>
              <a:sym typeface="Arial"/>
            </a:endParaRPr>
          </a:p>
          <a:p>
            <a:pPr indent="-361950" lvl="0" marL="457200" rtl="0" algn="l">
              <a:lnSpc>
                <a:spcPct val="100000"/>
              </a:lnSpc>
              <a:spcBef>
                <a:spcPts val="0"/>
              </a:spcBef>
              <a:spcAft>
                <a:spcPts val="0"/>
              </a:spcAft>
              <a:buSzPts val="2100"/>
              <a:buFont typeface="Arial"/>
              <a:buChar char="●"/>
            </a:pPr>
            <a:r>
              <a:rPr lang="en-CA" sz="2100">
                <a:latin typeface="Arial"/>
                <a:ea typeface="Arial"/>
                <a:cs typeface="Arial"/>
                <a:sym typeface="Arial"/>
              </a:rPr>
              <a:t>Gillian Horton (Secretary)</a:t>
            </a:r>
            <a:endParaRPr sz="2100">
              <a:latin typeface="Arial"/>
              <a:ea typeface="Arial"/>
              <a:cs typeface="Arial"/>
              <a:sym typeface="Arial"/>
            </a:endParaRPr>
          </a:p>
          <a:p>
            <a:pPr indent="-361950" lvl="0" marL="457200" rtl="0" algn="l">
              <a:lnSpc>
                <a:spcPct val="100000"/>
              </a:lnSpc>
              <a:spcBef>
                <a:spcPts val="0"/>
              </a:spcBef>
              <a:spcAft>
                <a:spcPts val="0"/>
              </a:spcAft>
              <a:buSzPts val="2100"/>
              <a:buFont typeface="Arial"/>
              <a:buChar char="●"/>
            </a:pPr>
            <a:r>
              <a:rPr lang="en-CA" sz="2100">
                <a:latin typeface="Arial"/>
                <a:ea typeface="Arial"/>
                <a:cs typeface="Arial"/>
                <a:sym typeface="Arial"/>
              </a:rPr>
              <a:t>Kenton Lane (Treasurer)</a:t>
            </a:r>
            <a:endParaRPr sz="2100">
              <a:latin typeface="Arial"/>
              <a:ea typeface="Arial"/>
              <a:cs typeface="Arial"/>
              <a:sym typeface="Arial"/>
            </a:endParaRPr>
          </a:p>
          <a:p>
            <a:pPr indent="-361950" lvl="0" marL="457200" rtl="0" algn="l">
              <a:lnSpc>
                <a:spcPct val="100000"/>
              </a:lnSpc>
              <a:spcBef>
                <a:spcPts val="0"/>
              </a:spcBef>
              <a:spcAft>
                <a:spcPts val="0"/>
              </a:spcAft>
              <a:buSzPts val="2100"/>
              <a:buFont typeface="Arial"/>
              <a:buChar char="●"/>
            </a:pPr>
            <a:r>
              <a:rPr lang="en-CA" sz="2100">
                <a:latin typeface="Arial"/>
                <a:ea typeface="Arial"/>
                <a:cs typeface="Arial"/>
                <a:sym typeface="Arial"/>
              </a:rPr>
              <a:t>Neil Ross</a:t>
            </a:r>
            <a:endParaRPr sz="2100">
              <a:latin typeface="Arial"/>
              <a:ea typeface="Arial"/>
              <a:cs typeface="Arial"/>
              <a:sym typeface="Arial"/>
            </a:endParaRPr>
          </a:p>
          <a:p>
            <a:pPr indent="0" lvl="0" marL="0" rtl="0" algn="l">
              <a:lnSpc>
                <a:spcPct val="100000"/>
              </a:lnSpc>
              <a:spcBef>
                <a:spcPts val="0"/>
              </a:spcBef>
              <a:spcAft>
                <a:spcPts val="0"/>
              </a:spcAft>
              <a:buNone/>
            </a:pPr>
            <a:r>
              <a:t/>
            </a:r>
            <a:endParaRPr sz="2100">
              <a:latin typeface="Arial"/>
              <a:ea typeface="Arial"/>
              <a:cs typeface="Arial"/>
              <a:sym typeface="Arial"/>
            </a:endParaRPr>
          </a:p>
          <a:p>
            <a:pPr indent="0" lvl="0" marL="0" rtl="0" algn="l">
              <a:lnSpc>
                <a:spcPct val="100000"/>
              </a:lnSpc>
              <a:spcBef>
                <a:spcPts val="0"/>
              </a:spcBef>
              <a:spcAft>
                <a:spcPts val="0"/>
              </a:spcAft>
              <a:buNone/>
            </a:pPr>
            <a:r>
              <a:rPr lang="en-CA" sz="2100">
                <a:latin typeface="Arial"/>
                <a:ea typeface="Arial"/>
                <a:cs typeface="Arial"/>
                <a:sym typeface="Arial"/>
              </a:rPr>
              <a:t>Open Positions - </a:t>
            </a:r>
            <a:endParaRPr sz="2100">
              <a:latin typeface="Arial"/>
              <a:ea typeface="Arial"/>
              <a:cs typeface="Arial"/>
              <a:sym typeface="Arial"/>
            </a:endParaRPr>
          </a:p>
          <a:p>
            <a:pPr indent="-361950" lvl="0" marL="457200" rtl="0" algn="l">
              <a:spcBef>
                <a:spcPts val="0"/>
              </a:spcBef>
              <a:spcAft>
                <a:spcPts val="0"/>
              </a:spcAft>
              <a:buSzPts val="2100"/>
              <a:buFont typeface="Arial"/>
              <a:buChar char="●"/>
            </a:pPr>
            <a:r>
              <a:rPr lang="en-CA" sz="2100">
                <a:latin typeface="Arial"/>
                <a:ea typeface="Arial"/>
                <a:cs typeface="Arial"/>
                <a:sym typeface="Arial"/>
              </a:rPr>
              <a:t>Secretary</a:t>
            </a:r>
            <a:endParaRPr sz="2100">
              <a:latin typeface="Arial"/>
              <a:ea typeface="Arial"/>
              <a:cs typeface="Arial"/>
              <a:sym typeface="Arial"/>
            </a:endParaRPr>
          </a:p>
          <a:p>
            <a:pPr indent="-361950" lvl="0" marL="457200" rtl="0" algn="l">
              <a:spcBef>
                <a:spcPts val="0"/>
              </a:spcBef>
              <a:spcAft>
                <a:spcPts val="0"/>
              </a:spcAft>
              <a:buSzPts val="2100"/>
              <a:buFont typeface="Arial"/>
              <a:buChar char="●"/>
            </a:pPr>
            <a:r>
              <a:rPr lang="en-CA" sz="2100">
                <a:latin typeface="Arial"/>
                <a:ea typeface="Arial"/>
                <a:cs typeface="Arial"/>
                <a:sym typeface="Arial"/>
              </a:rPr>
              <a:t>Treasurer</a:t>
            </a:r>
            <a:endParaRPr sz="2100">
              <a:latin typeface="Arial"/>
              <a:ea typeface="Arial"/>
              <a:cs typeface="Arial"/>
              <a:sym typeface="Arial"/>
            </a:endParaRPr>
          </a:p>
          <a:p>
            <a:pPr indent="0" lvl="0" marL="457200" rtl="0" algn="l">
              <a:lnSpc>
                <a:spcPct val="100000"/>
              </a:lnSpc>
              <a:spcBef>
                <a:spcPts val="0"/>
              </a:spcBef>
              <a:spcAft>
                <a:spcPts val="0"/>
              </a:spcAft>
              <a:buNone/>
            </a:pPr>
            <a:r>
              <a:t/>
            </a:r>
            <a:endParaRPr sz="2100">
              <a:latin typeface="Arial"/>
              <a:ea typeface="Arial"/>
              <a:cs typeface="Arial"/>
              <a:sym typeface="Arial"/>
            </a:endParaRPr>
          </a:p>
          <a:p>
            <a:pPr indent="0" lvl="0" marL="0" rtl="0" algn="l">
              <a:lnSpc>
                <a:spcPct val="100000"/>
              </a:lnSpc>
              <a:spcBef>
                <a:spcPts val="0"/>
              </a:spcBef>
              <a:spcAft>
                <a:spcPts val="0"/>
              </a:spcAft>
              <a:buSzPts val="1400"/>
              <a:buNone/>
            </a:pPr>
            <a:r>
              <a:rPr lang="en-CA" sz="2100">
                <a:latin typeface="Arial"/>
                <a:ea typeface="Arial"/>
                <a:cs typeface="Arial"/>
                <a:sym typeface="Arial"/>
              </a:rPr>
              <a:t>Nominations to </a:t>
            </a:r>
            <a:r>
              <a:rPr lang="en-CA" sz="2100" u="sng">
                <a:solidFill>
                  <a:schemeClr val="hlink"/>
                </a:solidFill>
                <a:latin typeface="Arial"/>
                <a:ea typeface="Arial"/>
                <a:cs typeface="Arial"/>
                <a:sym typeface="Arial"/>
                <a:hlinkClick r:id="rId3"/>
              </a:rPr>
              <a:t>admin@kimberleytrails.org</a:t>
            </a:r>
            <a:endParaRPr sz="2100">
              <a:latin typeface="Arial"/>
              <a:ea typeface="Arial"/>
              <a:cs typeface="Arial"/>
              <a:sym typeface="Arial"/>
            </a:endParaRPr>
          </a:p>
          <a:p>
            <a:pPr indent="0" lvl="0" marL="0" rtl="0" algn="l">
              <a:lnSpc>
                <a:spcPct val="100000"/>
              </a:lnSpc>
              <a:spcBef>
                <a:spcPts val="0"/>
              </a:spcBef>
              <a:spcAft>
                <a:spcPts val="0"/>
              </a:spcAft>
              <a:buSzPts val="1400"/>
              <a:buNone/>
            </a:pPr>
            <a:r>
              <a:rPr lang="en-CA" sz="2100">
                <a:latin typeface="Arial"/>
                <a:ea typeface="Arial"/>
                <a:cs typeface="Arial"/>
                <a:sym typeface="Arial"/>
              </a:rPr>
              <a:t>Please include</a:t>
            </a:r>
            <a:endParaRPr sz="2100">
              <a:latin typeface="Arial"/>
              <a:ea typeface="Arial"/>
              <a:cs typeface="Arial"/>
              <a:sym typeface="Arial"/>
            </a:endParaRPr>
          </a:p>
          <a:p>
            <a:pPr indent="-361950" lvl="0" marL="457200" rtl="0" algn="l">
              <a:spcBef>
                <a:spcPts val="0"/>
              </a:spcBef>
              <a:spcAft>
                <a:spcPts val="0"/>
              </a:spcAft>
              <a:buSzPts val="2100"/>
              <a:buFont typeface="Arial"/>
              <a:buChar char="●"/>
            </a:pPr>
            <a:r>
              <a:rPr lang="en-CA" sz="2100">
                <a:latin typeface="Arial"/>
                <a:ea typeface="Arial"/>
                <a:cs typeface="Arial"/>
                <a:sym typeface="Arial"/>
              </a:rPr>
              <a:t>Information about yourself</a:t>
            </a:r>
            <a:endParaRPr sz="2100">
              <a:latin typeface="Arial"/>
              <a:ea typeface="Arial"/>
              <a:cs typeface="Arial"/>
              <a:sym typeface="Arial"/>
            </a:endParaRPr>
          </a:p>
          <a:p>
            <a:pPr indent="-361950" lvl="0" marL="457200" rtl="0" algn="l">
              <a:spcBef>
                <a:spcPts val="0"/>
              </a:spcBef>
              <a:spcAft>
                <a:spcPts val="0"/>
              </a:spcAft>
              <a:buSzPts val="2100"/>
              <a:buFont typeface="Arial"/>
              <a:buChar char="●"/>
            </a:pPr>
            <a:r>
              <a:rPr lang="en-CA" sz="2100">
                <a:latin typeface="Arial"/>
                <a:ea typeface="Arial"/>
                <a:cs typeface="Arial"/>
                <a:sym typeface="Arial"/>
              </a:rPr>
              <a:t>Why you want to join the KTS board</a:t>
            </a:r>
            <a:endParaRPr sz="2100">
              <a:latin typeface="Arial"/>
              <a:ea typeface="Arial"/>
              <a:cs typeface="Arial"/>
              <a:sym typeface="Arial"/>
            </a:endParaRPr>
          </a:p>
          <a:p>
            <a:pPr indent="-361950" lvl="0" marL="457200" rtl="0" algn="l">
              <a:spcBef>
                <a:spcPts val="0"/>
              </a:spcBef>
              <a:spcAft>
                <a:spcPts val="0"/>
              </a:spcAft>
              <a:buSzPts val="2100"/>
              <a:buFont typeface="Arial"/>
              <a:buChar char="●"/>
            </a:pPr>
            <a:r>
              <a:rPr lang="en-CA" sz="2100">
                <a:latin typeface="Arial"/>
                <a:ea typeface="Arial"/>
                <a:cs typeface="Arial"/>
                <a:sym typeface="Arial"/>
              </a:rPr>
              <a:t>Which Position you would like to apply for</a:t>
            </a:r>
            <a:endParaRPr sz="2100">
              <a:latin typeface="Arial"/>
              <a:ea typeface="Arial"/>
              <a:cs typeface="Arial"/>
              <a:sym typeface="Arial"/>
            </a:endParaRPr>
          </a:p>
          <a:p>
            <a:pPr indent="0" lvl="0" marL="0" rtl="0" algn="l">
              <a:lnSpc>
                <a:spcPct val="100000"/>
              </a:lnSpc>
              <a:spcBef>
                <a:spcPts val="0"/>
              </a:spcBef>
              <a:spcAft>
                <a:spcPts val="0"/>
              </a:spcAft>
              <a:buSzPts val="1400"/>
              <a:buNone/>
            </a:pPr>
            <a:r>
              <a:t/>
            </a:r>
            <a:endParaRPr sz="2100">
              <a:latin typeface="Arial"/>
              <a:ea typeface="Arial"/>
              <a:cs typeface="Arial"/>
              <a:sym typeface="Arial"/>
            </a:endParaRPr>
          </a:p>
          <a:p>
            <a:pPr indent="0" lvl="0" marL="457200" rtl="0" algn="l">
              <a:lnSpc>
                <a:spcPct val="100000"/>
              </a:lnSpc>
              <a:spcBef>
                <a:spcPts val="0"/>
              </a:spcBef>
              <a:spcAft>
                <a:spcPts val="0"/>
              </a:spcAft>
              <a:buSzPts val="1400"/>
              <a:buNone/>
            </a:pPr>
            <a:r>
              <a:t/>
            </a:r>
            <a:endParaRPr sz="2100">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p44"/>
          <p:cNvSpPr txBox="1"/>
          <p:nvPr>
            <p:ph type="title"/>
          </p:nvPr>
        </p:nvSpPr>
        <p:spPr>
          <a:xfrm>
            <a:off x="918650" y="79250"/>
            <a:ext cx="8915400" cy="1252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500"/>
              <a:buNone/>
            </a:pPr>
            <a:r>
              <a:rPr lang="en-CA" sz="3800"/>
              <a:t>TCT Volunteer Recognition</a:t>
            </a:r>
            <a:endParaRPr sz="3800"/>
          </a:p>
        </p:txBody>
      </p:sp>
      <p:pic>
        <p:nvPicPr>
          <p:cNvPr id="729" name="Google Shape;729;p44"/>
          <p:cNvPicPr preferRelativeResize="0"/>
          <p:nvPr/>
        </p:nvPicPr>
        <p:blipFill>
          <a:blip r:embed="rId3">
            <a:alphaModFix/>
          </a:blip>
          <a:stretch>
            <a:fillRect/>
          </a:stretch>
        </p:blipFill>
        <p:spPr>
          <a:xfrm>
            <a:off x="736050" y="173500"/>
            <a:ext cx="1490600" cy="1064300"/>
          </a:xfrm>
          <a:prstGeom prst="rect">
            <a:avLst/>
          </a:prstGeom>
          <a:noFill/>
          <a:ln>
            <a:noFill/>
          </a:ln>
        </p:spPr>
      </p:pic>
      <p:pic>
        <p:nvPicPr>
          <p:cNvPr id="730" name="Google Shape;730;p44"/>
          <p:cNvPicPr preferRelativeResize="0"/>
          <p:nvPr/>
        </p:nvPicPr>
        <p:blipFill>
          <a:blip r:embed="rId4">
            <a:alphaModFix/>
          </a:blip>
          <a:stretch>
            <a:fillRect/>
          </a:stretch>
        </p:blipFill>
        <p:spPr>
          <a:xfrm>
            <a:off x="152400" y="1484450"/>
            <a:ext cx="8839204" cy="496342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35" name="Shape 735"/>
        <p:cNvGrpSpPr/>
        <p:nvPr/>
      </p:nvGrpSpPr>
      <p:grpSpPr>
        <a:xfrm>
          <a:off x="0" y="0"/>
          <a:ext cx="0" cy="0"/>
          <a:chOff x="0" y="0"/>
          <a:chExt cx="0" cy="0"/>
        </a:xfrm>
      </p:grpSpPr>
      <p:sp>
        <p:nvSpPr>
          <p:cNvPr id="736" name="Google Shape;736;p56"/>
          <p:cNvSpPr txBox="1"/>
          <p:nvPr>
            <p:ph type="title"/>
          </p:nvPr>
        </p:nvSpPr>
        <p:spPr>
          <a:xfrm>
            <a:off x="457194" y="83703"/>
            <a:ext cx="8229600" cy="1252800"/>
          </a:xfrm>
          <a:prstGeom prst="rect">
            <a:avLst/>
          </a:prstGeom>
          <a:noFill/>
          <a:ln>
            <a:noFill/>
          </a:ln>
        </p:spPr>
        <p:txBody>
          <a:bodyPr anchorCtr="0" anchor="ctr" bIns="45700" lIns="91425" spcFirstLastPara="1" rIns="45700" wrap="square" tIns="45700">
            <a:noAutofit/>
          </a:bodyPr>
          <a:lstStyle/>
          <a:p>
            <a:pPr indent="0" lvl="0" marL="0" marR="0" rtl="0" algn="ctr">
              <a:lnSpc>
                <a:spcPct val="100000"/>
              </a:lnSpc>
              <a:spcBef>
                <a:spcPts val="0"/>
              </a:spcBef>
              <a:spcAft>
                <a:spcPts val="0"/>
              </a:spcAft>
              <a:buClr>
                <a:srgbClr val="7BF615"/>
              </a:buClr>
              <a:buSzPts val="2500"/>
              <a:buFont typeface="Calibri"/>
              <a:buNone/>
            </a:pPr>
            <a:r>
              <a:rPr lang="en-CA"/>
              <a:t>SEE YOU ON THE TRAILS!</a:t>
            </a:r>
            <a:endParaRPr b="0" i="0" sz="1800" u="none" cap="none" strike="noStrike">
              <a:solidFill>
                <a:srgbClr val="7BF615"/>
              </a:solidFill>
              <a:latin typeface="Calibri"/>
              <a:ea typeface="Calibri"/>
              <a:cs typeface="Calibri"/>
              <a:sym typeface="Calibri"/>
            </a:endParaRPr>
          </a:p>
        </p:txBody>
      </p:sp>
      <p:pic>
        <p:nvPicPr>
          <p:cNvPr descr="KTS-Logo-(white-background).png" id="737" name="Google Shape;737;p56"/>
          <p:cNvPicPr preferRelativeResize="0"/>
          <p:nvPr/>
        </p:nvPicPr>
        <p:blipFill rotWithShape="1">
          <a:blip r:embed="rId3">
            <a:alphaModFix/>
          </a:blip>
          <a:srcRect b="0" l="0" r="959" t="0"/>
          <a:stretch/>
        </p:blipFill>
        <p:spPr>
          <a:xfrm>
            <a:off x="1287925" y="3129825"/>
            <a:ext cx="6504849" cy="14340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g2985a5a26e6_0_24"/>
          <p:cNvSpPr txBox="1"/>
          <p:nvPr>
            <p:ph type="title"/>
          </p:nvPr>
        </p:nvSpPr>
        <p:spPr>
          <a:xfrm>
            <a:off x="918650" y="79250"/>
            <a:ext cx="8915400" cy="1252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500"/>
              <a:buNone/>
            </a:pPr>
            <a:r>
              <a:rPr lang="en-CA" sz="3800"/>
              <a:t>TCT Signature Trail Day</a:t>
            </a:r>
            <a:endParaRPr sz="3800"/>
          </a:p>
        </p:txBody>
      </p:sp>
      <p:pic>
        <p:nvPicPr>
          <p:cNvPr id="744" name="Google Shape;744;g2985a5a26e6_0_24" title="SET Video - Light Res.mp4">
            <a:hlinkClick r:id="rId3"/>
          </p:cNvPr>
          <p:cNvPicPr preferRelativeResize="0"/>
          <p:nvPr/>
        </p:nvPicPr>
        <p:blipFill>
          <a:blip r:embed="rId4">
            <a:alphaModFix/>
          </a:blip>
          <a:stretch>
            <a:fillRect/>
          </a:stretch>
        </p:blipFill>
        <p:spPr>
          <a:xfrm>
            <a:off x="0" y="1434975"/>
            <a:ext cx="9144000" cy="5423025"/>
          </a:xfrm>
          <a:prstGeom prst="rect">
            <a:avLst/>
          </a:prstGeom>
          <a:noFill/>
          <a:ln>
            <a:noFill/>
          </a:ln>
        </p:spPr>
      </p:pic>
      <p:pic>
        <p:nvPicPr>
          <p:cNvPr id="745" name="Google Shape;745;g2985a5a26e6_0_24"/>
          <p:cNvPicPr preferRelativeResize="0"/>
          <p:nvPr/>
        </p:nvPicPr>
        <p:blipFill>
          <a:blip r:embed="rId5">
            <a:alphaModFix/>
          </a:blip>
          <a:stretch>
            <a:fillRect/>
          </a:stretch>
        </p:blipFill>
        <p:spPr>
          <a:xfrm>
            <a:off x="736050" y="173500"/>
            <a:ext cx="1490600" cy="1064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4"/>
                                        </p:tgtEl>
                                        <p:attrNameLst>
                                          <p:attrName>style.visibility</p:attrName>
                                        </p:attrNameLst>
                                      </p:cBhvr>
                                      <p:to>
                                        <p:strVal val="visible"/>
                                      </p:to>
                                    </p:set>
                                    <p:animEffect filter="fade" transition="in">
                                      <p:cBhvr>
                                        <p:cTn dur="1000"/>
                                        <p:tgtEl>
                                          <p:spTgt spid="7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4"/>
          <p:cNvSpPr txBox="1"/>
          <p:nvPr>
            <p:ph idx="1" type="body"/>
          </p:nvPr>
        </p:nvSpPr>
        <p:spPr>
          <a:xfrm>
            <a:off x="4466775" y="2011625"/>
            <a:ext cx="3894300" cy="3453900"/>
          </a:xfrm>
          <a:prstGeom prst="rect">
            <a:avLst/>
          </a:prstGeom>
          <a:noFill/>
          <a:ln>
            <a:noFill/>
          </a:ln>
        </p:spPr>
        <p:txBody>
          <a:bodyPr anchorCtr="0" anchor="t" bIns="45700" lIns="54850" spcFirstLastPara="1" rIns="91425" wrap="square" tIns="91425">
            <a:noAutofit/>
          </a:bodyPr>
          <a:lstStyle/>
          <a:p>
            <a:pPr indent="-323850" lvl="0" marL="457200" marR="0" rtl="0" algn="l">
              <a:lnSpc>
                <a:spcPct val="150000"/>
              </a:lnSpc>
              <a:spcBef>
                <a:spcPts val="400"/>
              </a:spcBef>
              <a:spcAft>
                <a:spcPts val="0"/>
              </a:spcAft>
              <a:buSzPts val="1500"/>
              <a:buChar char="●"/>
            </a:pPr>
            <a:r>
              <a:rPr b="1" lang="en-CA" sz="1500"/>
              <a:t>Trans Canada Trail</a:t>
            </a:r>
            <a:endParaRPr b="1" sz="1500"/>
          </a:p>
          <a:p>
            <a:pPr indent="-323850" lvl="0" marL="457200" marR="0" rtl="0" algn="l">
              <a:lnSpc>
                <a:spcPct val="150000"/>
              </a:lnSpc>
              <a:spcBef>
                <a:spcPts val="400"/>
              </a:spcBef>
              <a:spcAft>
                <a:spcPts val="0"/>
              </a:spcAft>
              <a:buSzPts val="1500"/>
              <a:buChar char="●"/>
            </a:pPr>
            <a:r>
              <a:rPr b="1" i="0" lang="en-CA" sz="1500" u="none" cap="none" strike="noStrike">
                <a:solidFill>
                  <a:schemeClr val="dk1"/>
                </a:solidFill>
              </a:rPr>
              <a:t>Kimberley Riverside Campground</a:t>
            </a:r>
            <a:endParaRPr b="1" i="0" sz="1500" u="none" cap="none" strike="noStrike">
              <a:solidFill>
                <a:schemeClr val="dk1"/>
              </a:solidFill>
            </a:endParaRPr>
          </a:p>
          <a:p>
            <a:pPr indent="-323850" lvl="0" marL="457200" marR="0" rtl="0" algn="l">
              <a:lnSpc>
                <a:spcPct val="150000"/>
              </a:lnSpc>
              <a:spcBef>
                <a:spcPts val="0"/>
              </a:spcBef>
              <a:spcAft>
                <a:spcPts val="0"/>
              </a:spcAft>
              <a:buSzPts val="1500"/>
              <a:buChar char="●"/>
            </a:pPr>
            <a:r>
              <a:rPr b="1" lang="en-CA" sz="1500"/>
              <a:t>Purcell Golf &amp; International School</a:t>
            </a:r>
            <a:endParaRPr b="1" i="0" sz="1500" u="none" cap="none" strike="noStrike">
              <a:solidFill>
                <a:schemeClr val="dk1"/>
              </a:solidFill>
            </a:endParaRPr>
          </a:p>
          <a:p>
            <a:pPr indent="-323850" lvl="0" marL="457200" marR="0" rtl="0" algn="l">
              <a:lnSpc>
                <a:spcPct val="150000"/>
              </a:lnSpc>
              <a:spcBef>
                <a:spcPts val="0"/>
              </a:spcBef>
              <a:spcAft>
                <a:spcPts val="0"/>
              </a:spcAft>
              <a:buSzPts val="1500"/>
              <a:buChar char="●"/>
            </a:pPr>
            <a:r>
              <a:rPr b="1" lang="en-CA" sz="1500"/>
              <a:t>Friends of Lois Creek</a:t>
            </a:r>
            <a:endParaRPr b="1" i="0" sz="1500" u="none" cap="none" strike="noStrike">
              <a:solidFill>
                <a:schemeClr val="dk1"/>
              </a:solidFill>
            </a:endParaRPr>
          </a:p>
          <a:p>
            <a:pPr indent="-323850" lvl="0" marL="457200" marR="0" rtl="0" algn="l">
              <a:lnSpc>
                <a:spcPct val="150000"/>
              </a:lnSpc>
              <a:spcBef>
                <a:spcPts val="0"/>
              </a:spcBef>
              <a:spcAft>
                <a:spcPts val="0"/>
              </a:spcAft>
              <a:buSzPts val="1500"/>
              <a:buChar char="●"/>
            </a:pPr>
            <a:r>
              <a:rPr b="1" lang="en-CA" sz="1500"/>
              <a:t>Private contractors</a:t>
            </a:r>
            <a:endParaRPr b="1" i="0" sz="1500" u="none" cap="none" strike="noStrike">
              <a:solidFill>
                <a:schemeClr val="dk1"/>
              </a:solidFill>
            </a:endParaRPr>
          </a:p>
          <a:p>
            <a:pPr indent="-323850" lvl="0" marL="457200" rtl="0" algn="l">
              <a:lnSpc>
                <a:spcPct val="150000"/>
              </a:lnSpc>
              <a:spcBef>
                <a:spcPts val="0"/>
              </a:spcBef>
              <a:spcAft>
                <a:spcPts val="0"/>
              </a:spcAft>
              <a:buSzPts val="1500"/>
              <a:buChar char="●"/>
            </a:pPr>
            <a:r>
              <a:rPr b="1" lang="en-CA" sz="1500"/>
              <a:t>Race Organizers</a:t>
            </a:r>
            <a:endParaRPr b="1" sz="1500"/>
          </a:p>
          <a:p>
            <a:pPr indent="-323850" lvl="0" marL="457200" rtl="0" algn="l">
              <a:lnSpc>
                <a:spcPct val="150000"/>
              </a:lnSpc>
              <a:spcBef>
                <a:spcPts val="0"/>
              </a:spcBef>
              <a:spcAft>
                <a:spcPts val="0"/>
              </a:spcAft>
              <a:buSzPts val="1500"/>
              <a:buChar char="●"/>
            </a:pPr>
            <a:r>
              <a:rPr b="1" lang="en-CA" sz="1500"/>
              <a:t>Wildsight</a:t>
            </a:r>
            <a:endParaRPr b="1" sz="1500"/>
          </a:p>
          <a:p>
            <a:pPr indent="-323850" lvl="0" marL="457200" rtl="0" algn="l">
              <a:lnSpc>
                <a:spcPct val="150000"/>
              </a:lnSpc>
              <a:spcBef>
                <a:spcPts val="0"/>
              </a:spcBef>
              <a:spcAft>
                <a:spcPts val="0"/>
              </a:spcAft>
              <a:buSzPts val="1500"/>
              <a:buChar char="●"/>
            </a:pPr>
            <a:r>
              <a:rPr b="1" lang="en-CA" sz="1500"/>
              <a:t>BC Wildfire Service</a:t>
            </a:r>
            <a:endParaRPr b="1" sz="1500"/>
          </a:p>
          <a:p>
            <a:pPr indent="-323850" lvl="0" marL="457200" rtl="0" algn="l">
              <a:lnSpc>
                <a:spcPct val="150000"/>
              </a:lnSpc>
              <a:spcBef>
                <a:spcPts val="0"/>
              </a:spcBef>
              <a:spcAft>
                <a:spcPts val="0"/>
              </a:spcAft>
              <a:buSzPts val="1500"/>
              <a:buChar char="●"/>
            </a:pPr>
            <a:r>
              <a:rPr b="1" lang="en-CA" sz="1500"/>
              <a:t>Canfor / Logging</a:t>
            </a:r>
            <a:endParaRPr b="1" sz="1500"/>
          </a:p>
          <a:p>
            <a:pPr indent="0" lvl="0" marL="457200" rtl="0" algn="l">
              <a:lnSpc>
                <a:spcPct val="150000"/>
              </a:lnSpc>
              <a:spcBef>
                <a:spcPts val="0"/>
              </a:spcBef>
              <a:spcAft>
                <a:spcPts val="0"/>
              </a:spcAft>
              <a:buNone/>
            </a:pPr>
            <a:r>
              <a:t/>
            </a:r>
            <a:endParaRPr b="1" sz="2000"/>
          </a:p>
        </p:txBody>
      </p:sp>
      <p:sp>
        <p:nvSpPr>
          <p:cNvPr id="144" name="Google Shape;144;p4"/>
          <p:cNvSpPr txBox="1"/>
          <p:nvPr>
            <p:ph type="title"/>
          </p:nvPr>
        </p:nvSpPr>
        <p:spPr>
          <a:xfrm>
            <a:off x="457194" y="83703"/>
            <a:ext cx="8229600" cy="1252800"/>
          </a:xfrm>
          <a:prstGeom prst="rect">
            <a:avLst/>
          </a:prstGeom>
          <a:noFill/>
          <a:ln>
            <a:noFill/>
          </a:ln>
        </p:spPr>
        <p:txBody>
          <a:bodyPr anchorCtr="0" anchor="ctr" bIns="45700" lIns="91425" spcFirstLastPara="1" rIns="45700" wrap="square" tIns="45700">
            <a:noAutofit/>
          </a:bodyPr>
          <a:lstStyle/>
          <a:p>
            <a:pPr indent="0" lvl="0" marL="0" marR="0" rtl="0" algn="ctr">
              <a:lnSpc>
                <a:spcPct val="100000"/>
              </a:lnSpc>
              <a:spcBef>
                <a:spcPts val="0"/>
              </a:spcBef>
              <a:spcAft>
                <a:spcPts val="0"/>
              </a:spcAft>
              <a:buClr>
                <a:srgbClr val="7BF615"/>
              </a:buClr>
              <a:buSzPts val="2500"/>
              <a:buFont typeface="Calibri"/>
              <a:buNone/>
            </a:pPr>
            <a:r>
              <a:rPr lang="en-CA"/>
              <a:t>KTS COMMUNITY PARTNERS</a:t>
            </a:r>
            <a:endParaRPr b="0" i="0" sz="1800" u="none" cap="none" strike="noStrike">
              <a:solidFill>
                <a:srgbClr val="7BF615"/>
              </a:solidFill>
              <a:latin typeface="Calibri"/>
              <a:ea typeface="Calibri"/>
              <a:cs typeface="Calibri"/>
              <a:sym typeface="Calibri"/>
            </a:endParaRPr>
          </a:p>
        </p:txBody>
      </p:sp>
      <p:sp>
        <p:nvSpPr>
          <p:cNvPr id="145" name="Google Shape;145;p4"/>
          <p:cNvSpPr txBox="1"/>
          <p:nvPr>
            <p:ph idx="1" type="body"/>
          </p:nvPr>
        </p:nvSpPr>
        <p:spPr>
          <a:xfrm>
            <a:off x="572475" y="2011625"/>
            <a:ext cx="3894300" cy="3453900"/>
          </a:xfrm>
          <a:prstGeom prst="rect">
            <a:avLst/>
          </a:prstGeom>
          <a:noFill/>
          <a:ln>
            <a:noFill/>
          </a:ln>
        </p:spPr>
        <p:txBody>
          <a:bodyPr anchorCtr="0" anchor="t" bIns="45700" lIns="54850" spcFirstLastPara="1" rIns="91425" wrap="square" tIns="91425">
            <a:noAutofit/>
          </a:bodyPr>
          <a:lstStyle/>
          <a:p>
            <a:pPr indent="-323850" lvl="0" marL="457200" marR="0" rtl="0" algn="l">
              <a:lnSpc>
                <a:spcPct val="150000"/>
              </a:lnSpc>
              <a:spcBef>
                <a:spcPts val="400"/>
              </a:spcBef>
              <a:spcAft>
                <a:spcPts val="0"/>
              </a:spcAft>
              <a:buSzPts val="1500"/>
              <a:buChar char="●"/>
            </a:pPr>
            <a:r>
              <a:rPr b="1" i="0" lang="en-CA" sz="1500" u="none" cap="none" strike="noStrike">
                <a:solidFill>
                  <a:schemeClr val="dk1"/>
                </a:solidFill>
              </a:rPr>
              <a:t>City of Kimberley</a:t>
            </a:r>
            <a:endParaRPr b="1" i="0" sz="1500" u="none" cap="none" strike="noStrike">
              <a:solidFill>
                <a:schemeClr val="dk1"/>
              </a:solidFill>
            </a:endParaRPr>
          </a:p>
          <a:p>
            <a:pPr indent="-323850" lvl="0" marL="457200" marR="0" rtl="0" algn="l">
              <a:lnSpc>
                <a:spcPct val="150000"/>
              </a:lnSpc>
              <a:spcBef>
                <a:spcPts val="0"/>
              </a:spcBef>
              <a:spcAft>
                <a:spcPts val="0"/>
              </a:spcAft>
              <a:buSzPts val="1500"/>
              <a:buChar char="●"/>
            </a:pPr>
            <a:r>
              <a:rPr b="1" i="0" lang="en-CA" sz="1500" u="none" cap="none" strike="noStrike">
                <a:solidFill>
                  <a:schemeClr val="dk1"/>
                </a:solidFill>
              </a:rPr>
              <a:t>Rec Sites and Trails BC</a:t>
            </a:r>
            <a:endParaRPr b="1" i="0" sz="1500" u="none" cap="none" strike="noStrike">
              <a:solidFill>
                <a:schemeClr val="dk1"/>
              </a:solidFill>
            </a:endParaRPr>
          </a:p>
          <a:p>
            <a:pPr indent="-323850" lvl="0" marL="457200" marR="0" rtl="0" algn="l">
              <a:lnSpc>
                <a:spcPct val="150000"/>
              </a:lnSpc>
              <a:spcBef>
                <a:spcPts val="0"/>
              </a:spcBef>
              <a:spcAft>
                <a:spcPts val="0"/>
              </a:spcAft>
              <a:buSzPts val="1500"/>
              <a:buChar char="●"/>
            </a:pPr>
            <a:r>
              <a:rPr b="1" i="0" lang="en-CA" sz="1500" u="none" cap="none" strike="noStrike">
                <a:solidFill>
                  <a:schemeClr val="dk1"/>
                </a:solidFill>
              </a:rPr>
              <a:t>Kimberley Nature Park Society</a:t>
            </a:r>
            <a:endParaRPr b="1" i="0" sz="1500" u="none" cap="none" strike="noStrike">
              <a:solidFill>
                <a:schemeClr val="dk1"/>
              </a:solidFill>
            </a:endParaRPr>
          </a:p>
          <a:p>
            <a:pPr indent="-323850" lvl="0" marL="457200" marR="0" rtl="0" algn="l">
              <a:lnSpc>
                <a:spcPct val="150000"/>
              </a:lnSpc>
              <a:spcBef>
                <a:spcPts val="0"/>
              </a:spcBef>
              <a:spcAft>
                <a:spcPts val="0"/>
              </a:spcAft>
              <a:buSzPts val="1500"/>
              <a:buChar char="●"/>
            </a:pPr>
            <a:r>
              <a:rPr b="1" i="0" lang="en-CA" sz="1500" u="none" cap="none" strike="noStrike">
                <a:solidFill>
                  <a:schemeClr val="dk1"/>
                </a:solidFill>
              </a:rPr>
              <a:t>Kimberley Nordic Club</a:t>
            </a:r>
            <a:endParaRPr b="1" i="0" sz="1500" u="none" cap="none" strike="noStrike">
              <a:solidFill>
                <a:schemeClr val="dk1"/>
              </a:solidFill>
            </a:endParaRPr>
          </a:p>
          <a:p>
            <a:pPr indent="-323850" lvl="0" marL="457200" rtl="0" algn="l">
              <a:lnSpc>
                <a:spcPct val="150000"/>
              </a:lnSpc>
              <a:spcBef>
                <a:spcPts val="0"/>
              </a:spcBef>
              <a:spcAft>
                <a:spcPts val="0"/>
              </a:spcAft>
              <a:buSzPts val="1500"/>
              <a:buChar char="●"/>
            </a:pPr>
            <a:r>
              <a:rPr b="1" lang="en-CA" sz="1500"/>
              <a:t>Kimberley Alpine Resort/</a:t>
            </a:r>
            <a:r>
              <a:rPr b="1" lang="en-CA" sz="1500"/>
              <a:t>RCR</a:t>
            </a:r>
            <a:endParaRPr b="1" sz="1500"/>
          </a:p>
          <a:p>
            <a:pPr indent="-323850" lvl="0" marL="457200" rtl="0" algn="l">
              <a:lnSpc>
                <a:spcPct val="150000"/>
              </a:lnSpc>
              <a:spcBef>
                <a:spcPts val="0"/>
              </a:spcBef>
              <a:spcAft>
                <a:spcPts val="0"/>
              </a:spcAft>
              <a:buSzPts val="1500"/>
              <a:buChar char="●"/>
            </a:pPr>
            <a:r>
              <a:rPr b="1" lang="en-CA" sz="1500"/>
              <a:t>Tourism Kimberley</a:t>
            </a:r>
            <a:endParaRPr b="1" sz="1500"/>
          </a:p>
          <a:p>
            <a:pPr indent="-323850" lvl="0" marL="457200" rtl="0" algn="l">
              <a:lnSpc>
                <a:spcPct val="150000"/>
              </a:lnSpc>
              <a:spcBef>
                <a:spcPts val="0"/>
              </a:spcBef>
              <a:spcAft>
                <a:spcPts val="0"/>
              </a:spcAft>
              <a:buSzPts val="1500"/>
              <a:buChar char="●"/>
            </a:pPr>
            <a:r>
              <a:rPr b="1" lang="en-CA" sz="1500"/>
              <a:t>Ktunaxa Nation</a:t>
            </a:r>
            <a:endParaRPr b="1" sz="1500"/>
          </a:p>
          <a:p>
            <a:pPr indent="-323850" lvl="0" marL="457200" rtl="0" algn="l">
              <a:lnSpc>
                <a:spcPct val="150000"/>
              </a:lnSpc>
              <a:spcBef>
                <a:spcPts val="0"/>
              </a:spcBef>
              <a:spcAft>
                <a:spcPts val="0"/>
              </a:spcAft>
              <a:buSzPts val="1500"/>
              <a:buChar char="●"/>
            </a:pPr>
            <a:r>
              <a:rPr b="1" lang="en-CA" sz="1500"/>
              <a:t>Round the Mountain Festival</a:t>
            </a:r>
            <a:endParaRPr b="1" sz="1500"/>
          </a:p>
          <a:p>
            <a:pPr indent="-323850" lvl="0" marL="457200" rtl="0" algn="l">
              <a:lnSpc>
                <a:spcPct val="150000"/>
              </a:lnSpc>
              <a:spcBef>
                <a:spcPts val="0"/>
              </a:spcBef>
              <a:spcAft>
                <a:spcPts val="0"/>
              </a:spcAft>
              <a:buSzPts val="1500"/>
              <a:buChar char="●"/>
            </a:pPr>
            <a:r>
              <a:rPr b="1" lang="en-CA" sz="1500"/>
              <a:t>Teck/Anthem United</a:t>
            </a:r>
            <a:endParaRPr b="1" sz="1500"/>
          </a:p>
          <a:p>
            <a:pPr indent="0" lvl="0" marL="0" rtl="0" algn="l">
              <a:lnSpc>
                <a:spcPct val="150000"/>
              </a:lnSpc>
              <a:spcBef>
                <a:spcPts val="0"/>
              </a:spcBef>
              <a:spcAft>
                <a:spcPts val="0"/>
              </a:spcAft>
              <a:buNone/>
            </a:pPr>
            <a:r>
              <a:t/>
            </a:r>
            <a:endParaRPr b="1" sz="1500"/>
          </a:p>
          <a:p>
            <a:pPr indent="0" lvl="0" marL="457200" rtl="0" algn="l">
              <a:lnSpc>
                <a:spcPct val="150000"/>
              </a:lnSpc>
              <a:spcBef>
                <a:spcPts val="0"/>
              </a:spcBef>
              <a:spcAft>
                <a:spcPts val="0"/>
              </a:spcAft>
              <a:buNone/>
            </a:pPr>
            <a:r>
              <a:t/>
            </a:r>
            <a:endParaRPr b="1" sz="20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g17ac2764fbf_1_1"/>
          <p:cNvSpPr txBox="1"/>
          <p:nvPr>
            <p:ph type="title"/>
          </p:nvPr>
        </p:nvSpPr>
        <p:spPr>
          <a:xfrm>
            <a:off x="457194" y="83703"/>
            <a:ext cx="8229600" cy="1252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500"/>
              <a:buNone/>
            </a:pPr>
            <a:r>
              <a:rPr lang="en-CA"/>
              <a:t>Managed and Supported Areas</a:t>
            </a:r>
            <a:endParaRPr/>
          </a:p>
        </p:txBody>
      </p:sp>
      <p:pic>
        <p:nvPicPr>
          <p:cNvPr id="152" name="Google Shape;152;g17ac2764fbf_1_1"/>
          <p:cNvPicPr preferRelativeResize="0"/>
          <p:nvPr/>
        </p:nvPicPr>
        <p:blipFill rotWithShape="1">
          <a:blip r:embed="rId3">
            <a:alphaModFix/>
          </a:blip>
          <a:srcRect b="0" l="0" r="0" t="0"/>
          <a:stretch/>
        </p:blipFill>
        <p:spPr>
          <a:xfrm>
            <a:off x="152400" y="1488903"/>
            <a:ext cx="8839204" cy="4980684"/>
          </a:xfrm>
          <a:prstGeom prst="rect">
            <a:avLst/>
          </a:prstGeom>
          <a:noFill/>
          <a:ln>
            <a:noFill/>
          </a:ln>
        </p:spPr>
      </p:pic>
      <p:sp>
        <p:nvSpPr>
          <p:cNvPr id="153" name="Google Shape;153;g17ac2764fbf_1_1"/>
          <p:cNvSpPr/>
          <p:nvPr/>
        </p:nvSpPr>
        <p:spPr>
          <a:xfrm>
            <a:off x="447250" y="1662900"/>
            <a:ext cx="2328000" cy="3520800"/>
          </a:xfrm>
          <a:prstGeom prst="ellipse">
            <a:avLst/>
          </a:prstGeom>
          <a:solidFill>
            <a:srgbClr val="1AB39F">
              <a:alpha val="32549"/>
            </a:srgbClr>
          </a:solid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CA" sz="2400" u="none" cap="none" strike="noStrike">
                <a:solidFill>
                  <a:srgbClr val="000000"/>
                </a:solidFill>
                <a:latin typeface="Arial"/>
                <a:ea typeface="Arial"/>
                <a:cs typeface="Arial"/>
                <a:sym typeface="Arial"/>
              </a:rPr>
              <a:t>Bootleg</a:t>
            </a:r>
            <a:endParaRPr b="1" i="0" sz="2400" u="none" cap="none" strike="noStrike">
              <a:solidFill>
                <a:srgbClr val="000000"/>
              </a:solidFill>
              <a:latin typeface="Arial"/>
              <a:ea typeface="Arial"/>
              <a:cs typeface="Arial"/>
              <a:sym typeface="Arial"/>
            </a:endParaRPr>
          </a:p>
        </p:txBody>
      </p:sp>
      <p:sp>
        <p:nvSpPr>
          <p:cNvPr id="154" name="Google Shape;154;g17ac2764fbf_1_1"/>
          <p:cNvSpPr/>
          <p:nvPr/>
        </p:nvSpPr>
        <p:spPr>
          <a:xfrm rot="646585">
            <a:off x="2044614" y="1755868"/>
            <a:ext cx="1326901" cy="3520884"/>
          </a:xfrm>
          <a:prstGeom prst="ellipse">
            <a:avLst/>
          </a:prstGeom>
          <a:solidFill>
            <a:srgbClr val="B6D7A8">
              <a:alpha val="36862"/>
            </a:srgbClr>
          </a:solid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en-CA" sz="1400" u="none" cap="none" strike="noStrike">
                <a:solidFill>
                  <a:srgbClr val="000000"/>
                </a:solidFill>
                <a:latin typeface="Arial"/>
                <a:ea typeface="Arial"/>
                <a:cs typeface="Arial"/>
                <a:sym typeface="Arial"/>
              </a:rPr>
              <a:t>Matthew Creek</a:t>
            </a:r>
            <a:endParaRPr b="1" i="0" sz="1400" u="none" cap="none" strike="noStrike">
              <a:solidFill>
                <a:srgbClr val="000000"/>
              </a:solidFill>
              <a:latin typeface="Arial"/>
              <a:ea typeface="Arial"/>
              <a:cs typeface="Arial"/>
              <a:sym typeface="Arial"/>
            </a:endParaRPr>
          </a:p>
        </p:txBody>
      </p:sp>
      <p:sp>
        <p:nvSpPr>
          <p:cNvPr id="155" name="Google Shape;155;g17ac2764fbf_1_1"/>
          <p:cNvSpPr/>
          <p:nvPr/>
        </p:nvSpPr>
        <p:spPr>
          <a:xfrm rot="1934083">
            <a:off x="2736834" y="3300455"/>
            <a:ext cx="1326799" cy="952830"/>
          </a:xfrm>
          <a:prstGeom prst="ellipse">
            <a:avLst/>
          </a:prstGeom>
          <a:solidFill>
            <a:srgbClr val="6D9EEB">
              <a:alpha val="32941"/>
            </a:srgbClr>
          </a:solid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CA" sz="1400" u="none" cap="none" strike="noStrike">
                <a:solidFill>
                  <a:srgbClr val="000000"/>
                </a:solidFill>
                <a:latin typeface="Arial"/>
                <a:ea typeface="Arial"/>
                <a:cs typeface="Arial"/>
                <a:sym typeface="Arial"/>
              </a:rPr>
              <a:t>HBV</a:t>
            </a:r>
            <a:endParaRPr b="1" i="0" sz="1400" u="none" cap="none" strike="noStrike">
              <a:solidFill>
                <a:srgbClr val="000000"/>
              </a:solidFill>
              <a:latin typeface="Arial"/>
              <a:ea typeface="Arial"/>
              <a:cs typeface="Arial"/>
              <a:sym typeface="Arial"/>
            </a:endParaRPr>
          </a:p>
        </p:txBody>
      </p:sp>
      <p:sp>
        <p:nvSpPr>
          <p:cNvPr id="156" name="Google Shape;156;g17ac2764fbf_1_1"/>
          <p:cNvSpPr/>
          <p:nvPr/>
        </p:nvSpPr>
        <p:spPr>
          <a:xfrm rot="-308174">
            <a:off x="2766962" y="4242428"/>
            <a:ext cx="2808176" cy="1487894"/>
          </a:xfrm>
          <a:prstGeom prst="ellipse">
            <a:avLst/>
          </a:prstGeom>
          <a:solidFill>
            <a:srgbClr val="5EA226">
              <a:alpha val="32941"/>
            </a:srgbClr>
          </a:solid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CA" sz="1400" u="none" cap="none" strike="noStrike">
                <a:solidFill>
                  <a:srgbClr val="000000"/>
                </a:solidFill>
                <a:latin typeface="Arial"/>
                <a:ea typeface="Arial"/>
                <a:cs typeface="Arial"/>
                <a:sym typeface="Arial"/>
              </a:rPr>
              <a:t>KNP</a:t>
            </a:r>
            <a:endParaRPr b="1" i="0" sz="1400" u="none" cap="none" strike="noStrike">
              <a:solidFill>
                <a:srgbClr val="000000"/>
              </a:solidFill>
              <a:latin typeface="Arial"/>
              <a:ea typeface="Arial"/>
              <a:cs typeface="Arial"/>
              <a:sym typeface="Arial"/>
            </a:endParaRPr>
          </a:p>
        </p:txBody>
      </p:sp>
      <p:sp>
        <p:nvSpPr>
          <p:cNvPr id="157" name="Google Shape;157;g17ac2764fbf_1_1"/>
          <p:cNvSpPr/>
          <p:nvPr/>
        </p:nvSpPr>
        <p:spPr>
          <a:xfrm rot="-1648135">
            <a:off x="5240213" y="4118067"/>
            <a:ext cx="1326779" cy="952679"/>
          </a:xfrm>
          <a:prstGeom prst="ellipse">
            <a:avLst/>
          </a:prstGeom>
          <a:solidFill>
            <a:srgbClr val="EB6DA7">
              <a:alpha val="32941"/>
            </a:srgbClr>
          </a:solid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CA" sz="1400" u="none" cap="none" strike="noStrike">
                <a:solidFill>
                  <a:srgbClr val="000000"/>
                </a:solidFill>
                <a:latin typeface="Arial"/>
                <a:ea typeface="Arial"/>
                <a:cs typeface="Arial"/>
                <a:sym typeface="Arial"/>
              </a:rPr>
              <a:t>Levirs</a:t>
            </a:r>
            <a:endParaRPr b="1" i="0" sz="1400" u="none" cap="none" strike="noStrike">
              <a:solidFill>
                <a:srgbClr val="000000"/>
              </a:solidFill>
              <a:latin typeface="Arial"/>
              <a:ea typeface="Arial"/>
              <a:cs typeface="Arial"/>
              <a:sym typeface="Arial"/>
            </a:endParaRPr>
          </a:p>
        </p:txBody>
      </p:sp>
      <p:sp>
        <p:nvSpPr>
          <p:cNvPr id="158" name="Google Shape;158;g17ac2764fbf_1_1"/>
          <p:cNvSpPr/>
          <p:nvPr/>
        </p:nvSpPr>
        <p:spPr>
          <a:xfrm rot="-1648135">
            <a:off x="4681588" y="3502905"/>
            <a:ext cx="1326779" cy="952679"/>
          </a:xfrm>
          <a:prstGeom prst="ellipse">
            <a:avLst/>
          </a:prstGeom>
          <a:solidFill>
            <a:srgbClr val="EBAC6D">
              <a:alpha val="32941"/>
            </a:srgbClr>
          </a:solid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CA" sz="1400" u="none" cap="none" strike="noStrike">
                <a:solidFill>
                  <a:srgbClr val="000000"/>
                </a:solidFill>
                <a:latin typeface="Arial"/>
                <a:ea typeface="Arial"/>
                <a:cs typeface="Arial"/>
                <a:sym typeface="Arial"/>
              </a:rPr>
              <a:t>KNC</a:t>
            </a:r>
            <a:endParaRPr b="1" i="0" sz="1400" u="none" cap="none" strike="noStrike">
              <a:solidFill>
                <a:srgbClr val="000000"/>
              </a:solidFill>
              <a:latin typeface="Arial"/>
              <a:ea typeface="Arial"/>
              <a:cs typeface="Arial"/>
              <a:sym typeface="Arial"/>
            </a:endParaRPr>
          </a:p>
        </p:txBody>
      </p:sp>
      <p:sp>
        <p:nvSpPr>
          <p:cNvPr id="159" name="Google Shape;159;g17ac2764fbf_1_1"/>
          <p:cNvSpPr/>
          <p:nvPr/>
        </p:nvSpPr>
        <p:spPr>
          <a:xfrm rot="-419188">
            <a:off x="3553287" y="1723774"/>
            <a:ext cx="2508325" cy="2145524"/>
          </a:xfrm>
          <a:prstGeom prst="ellipse">
            <a:avLst/>
          </a:prstGeom>
          <a:solidFill>
            <a:srgbClr val="FF0000">
              <a:alpha val="25490"/>
            </a:srgbClr>
          </a:solid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CA" sz="1400" u="none" cap="none" strike="noStrike">
                <a:solidFill>
                  <a:srgbClr val="000000"/>
                </a:solidFill>
                <a:latin typeface="Arial"/>
                <a:ea typeface="Arial"/>
                <a:cs typeface="Arial"/>
                <a:sym typeface="Arial"/>
              </a:rPr>
              <a:t>RCR</a:t>
            </a:r>
            <a:endParaRPr b="1" i="0" sz="1400" u="none" cap="none" strike="noStrike">
              <a:solidFill>
                <a:srgbClr val="000000"/>
              </a:solidFill>
              <a:latin typeface="Arial"/>
              <a:ea typeface="Arial"/>
              <a:cs typeface="Arial"/>
              <a:sym typeface="Arial"/>
            </a:endParaRPr>
          </a:p>
        </p:txBody>
      </p:sp>
      <p:sp>
        <p:nvSpPr>
          <p:cNvPr id="160" name="Google Shape;160;g17ac2764fbf_1_1"/>
          <p:cNvSpPr/>
          <p:nvPr/>
        </p:nvSpPr>
        <p:spPr>
          <a:xfrm rot="-419188">
            <a:off x="6446587" y="2036749"/>
            <a:ext cx="2508325" cy="2145524"/>
          </a:xfrm>
          <a:prstGeom prst="ellipse">
            <a:avLst/>
          </a:prstGeom>
          <a:solidFill>
            <a:srgbClr val="5EA226">
              <a:alpha val="32941"/>
            </a:srgbClr>
          </a:solid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CA" sz="1400" u="none" cap="none" strike="noStrike">
                <a:solidFill>
                  <a:srgbClr val="000000"/>
                </a:solidFill>
                <a:latin typeface="Arial"/>
                <a:ea typeface="Arial"/>
                <a:cs typeface="Arial"/>
                <a:sym typeface="Arial"/>
              </a:rPr>
              <a:t>Lois Creek</a:t>
            </a:r>
            <a:endParaRPr b="1" i="0" sz="1400" u="none" cap="none" strike="noStrike">
              <a:solidFill>
                <a:srgbClr val="000000"/>
              </a:solidFill>
              <a:latin typeface="Arial"/>
              <a:ea typeface="Arial"/>
              <a:cs typeface="Arial"/>
              <a:sym typeface="Arial"/>
            </a:endParaRPr>
          </a:p>
        </p:txBody>
      </p:sp>
      <p:sp>
        <p:nvSpPr>
          <p:cNvPr id="161" name="Google Shape;161;g17ac2764fbf_1_1"/>
          <p:cNvSpPr/>
          <p:nvPr/>
        </p:nvSpPr>
        <p:spPr>
          <a:xfrm rot="2064183">
            <a:off x="510" y="4430354"/>
            <a:ext cx="1216968" cy="378529"/>
          </a:xfrm>
          <a:prstGeom prst="leftArrow">
            <a:avLst>
              <a:gd fmla="val 50000" name="adj1"/>
              <a:gd fmla="val 50000" name="adj2"/>
            </a:avLst>
          </a:prstGeom>
          <a:solidFill>
            <a:srgbClr val="0784EF">
              <a:alpha val="47843"/>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g17ac2764fbf_1_1"/>
          <p:cNvSpPr/>
          <p:nvPr/>
        </p:nvSpPr>
        <p:spPr>
          <a:xfrm rot="-1171186">
            <a:off x="4241090" y="5427357"/>
            <a:ext cx="1578418" cy="699488"/>
          </a:xfrm>
          <a:prstGeom prst="ellipse">
            <a:avLst/>
          </a:prstGeom>
          <a:solidFill>
            <a:srgbClr val="5EA226">
              <a:alpha val="32941"/>
            </a:srgbClr>
          </a:solid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CA" sz="1400" u="none" cap="none" strike="noStrike">
                <a:solidFill>
                  <a:srgbClr val="000000"/>
                </a:solidFill>
                <a:latin typeface="Arial"/>
                <a:ea typeface="Arial"/>
                <a:cs typeface="Arial"/>
                <a:sym typeface="Arial"/>
              </a:rPr>
              <a:t>Forest Crown</a:t>
            </a:r>
            <a:endParaRPr b="1" i="0" sz="1400" u="none" cap="none" strike="noStrike">
              <a:solidFill>
                <a:srgbClr val="000000"/>
              </a:solidFill>
              <a:latin typeface="Arial"/>
              <a:ea typeface="Arial"/>
              <a:cs typeface="Arial"/>
              <a:sym typeface="Arial"/>
            </a:endParaRPr>
          </a:p>
        </p:txBody>
      </p:sp>
      <p:sp>
        <p:nvSpPr>
          <p:cNvPr id="163" name="Google Shape;163;g17ac2764fbf_1_1"/>
          <p:cNvSpPr/>
          <p:nvPr/>
        </p:nvSpPr>
        <p:spPr>
          <a:xfrm rot="-1170994">
            <a:off x="4414201" y="5899463"/>
            <a:ext cx="2055499" cy="699488"/>
          </a:xfrm>
          <a:prstGeom prst="ellipse">
            <a:avLst/>
          </a:prstGeom>
          <a:solidFill>
            <a:srgbClr val="5EA226">
              <a:alpha val="32941"/>
            </a:srgbClr>
          </a:solid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CA" sz="1400" u="none" cap="none" strike="noStrike">
                <a:solidFill>
                  <a:srgbClr val="000000"/>
                </a:solidFill>
                <a:latin typeface="Arial"/>
                <a:ea typeface="Arial"/>
                <a:cs typeface="Arial"/>
                <a:sym typeface="Arial"/>
              </a:rPr>
              <a:t>Campground</a:t>
            </a:r>
            <a:endParaRPr b="1"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gtEl>
                                        <p:attrNameLst>
                                          <p:attrName>style.visibility</p:attrName>
                                        </p:attrNameLst>
                                      </p:cBhvr>
                                      <p:to>
                                        <p:strVal val="visible"/>
                                      </p:to>
                                    </p:set>
                                    <p:animEffect filter="fade" transition="in">
                                      <p:cBhvr>
                                        <p:cTn dur="1000"/>
                                        <p:tgtEl>
                                          <p:spTgt spid="1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1000"/>
                                        <p:tgtEl>
                                          <p:spTgt spid="1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1000"/>
                                        <p:tgtEl>
                                          <p:spTgt spid="1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1000"/>
                                        <p:tgtEl>
                                          <p:spTgt spid="1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1000"/>
                                        <p:tgtEl>
                                          <p:spTgt spid="1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1000"/>
                                        <p:tgtEl>
                                          <p:spTgt spid="1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
                                        </p:tgtEl>
                                        <p:attrNameLst>
                                          <p:attrName>style.visibility</p:attrName>
                                        </p:attrNameLst>
                                      </p:cBhvr>
                                      <p:to>
                                        <p:strVal val="visible"/>
                                      </p:to>
                                    </p:set>
                                    <p:animEffect filter="fade" transition="in">
                                      <p:cBhvr>
                                        <p:cTn dur="1000"/>
                                        <p:tgtEl>
                                          <p:spTgt spid="1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1000"/>
                                        <p:tgtEl>
                                          <p:spTgt spid="1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1000"/>
                                        <p:tgtEl>
                                          <p:spTgt spid="1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1000"/>
                                        <p:tgtEl>
                                          <p:spTgt spid="1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
                                        </p:tgtEl>
                                        <p:attrNameLst>
                                          <p:attrName>style.visibility</p:attrName>
                                        </p:attrNameLst>
                                      </p:cBhvr>
                                      <p:to>
                                        <p:strVal val="visible"/>
                                      </p:to>
                                    </p:set>
                                    <p:animEffect filter="fade" transition="in">
                                      <p:cBhvr>
                                        <p:cTn dur="1000"/>
                                        <p:tgtEl>
                                          <p:spTgt spid="1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5"/>
          <p:cNvSpPr txBox="1"/>
          <p:nvPr>
            <p:ph type="title"/>
          </p:nvPr>
        </p:nvSpPr>
        <p:spPr>
          <a:xfrm>
            <a:off x="457194" y="83703"/>
            <a:ext cx="8229600" cy="1252800"/>
          </a:xfrm>
          <a:prstGeom prst="rect">
            <a:avLst/>
          </a:prstGeom>
          <a:noFill/>
          <a:ln>
            <a:noFill/>
          </a:ln>
        </p:spPr>
        <p:txBody>
          <a:bodyPr anchorCtr="0" anchor="ctr" bIns="45700" lIns="91425" spcFirstLastPara="1" rIns="45700" wrap="square" tIns="45700">
            <a:noAutofit/>
          </a:bodyPr>
          <a:lstStyle/>
          <a:p>
            <a:pPr indent="0" lvl="0" marL="0" marR="0" rtl="0" algn="ctr">
              <a:lnSpc>
                <a:spcPct val="100000"/>
              </a:lnSpc>
              <a:spcBef>
                <a:spcPts val="0"/>
              </a:spcBef>
              <a:spcAft>
                <a:spcPts val="0"/>
              </a:spcAft>
              <a:buClr>
                <a:srgbClr val="7BF615"/>
              </a:buClr>
              <a:buSzPts val="2500"/>
              <a:buFont typeface="Calibri"/>
              <a:buNone/>
            </a:pPr>
            <a:r>
              <a:rPr lang="en-CA"/>
              <a:t>KTS MANAGED TRAIL AREAS</a:t>
            </a:r>
            <a:endParaRPr b="0" i="0" sz="1800" u="none" cap="none" strike="noStrike">
              <a:solidFill>
                <a:srgbClr val="7BF615"/>
              </a:solidFill>
              <a:latin typeface="Calibri"/>
              <a:ea typeface="Calibri"/>
              <a:cs typeface="Calibri"/>
              <a:sym typeface="Calibri"/>
            </a:endParaRPr>
          </a:p>
        </p:txBody>
      </p:sp>
      <p:sp>
        <p:nvSpPr>
          <p:cNvPr id="169" name="Google Shape;169;p5"/>
          <p:cNvSpPr txBox="1"/>
          <p:nvPr>
            <p:ph idx="1" type="body"/>
          </p:nvPr>
        </p:nvSpPr>
        <p:spPr>
          <a:xfrm>
            <a:off x="26175" y="1617875"/>
            <a:ext cx="5271000" cy="5248800"/>
          </a:xfrm>
          <a:prstGeom prst="rect">
            <a:avLst/>
          </a:prstGeom>
          <a:noFill/>
          <a:ln>
            <a:noFill/>
          </a:ln>
        </p:spPr>
        <p:txBody>
          <a:bodyPr anchorCtr="0" anchor="t" bIns="45700" lIns="54850" spcFirstLastPara="1" rIns="91425" wrap="square" tIns="91425">
            <a:noAutofit/>
          </a:bodyPr>
          <a:lstStyle/>
          <a:p>
            <a:pPr indent="-255268" lvl="1" marL="731520" rtl="0" algn="l">
              <a:lnSpc>
                <a:spcPct val="150000"/>
              </a:lnSpc>
              <a:spcBef>
                <a:spcPts val="0"/>
              </a:spcBef>
              <a:spcAft>
                <a:spcPts val="0"/>
              </a:spcAft>
              <a:buClr>
                <a:schemeClr val="accent1"/>
              </a:buClr>
              <a:buSzPts val="1500"/>
              <a:buFont typeface="Calibri"/>
              <a:buChar char="○"/>
            </a:pPr>
            <a:r>
              <a:rPr lang="en-CA" sz="2000"/>
              <a:t>Lois Creek (Friends of Lois Creek)</a:t>
            </a:r>
            <a:endParaRPr sz="2000"/>
          </a:p>
          <a:p>
            <a:pPr indent="-255268" lvl="1" marL="731520" rtl="0" algn="l">
              <a:lnSpc>
                <a:spcPct val="150000"/>
              </a:lnSpc>
              <a:spcBef>
                <a:spcPts val="400"/>
              </a:spcBef>
              <a:spcAft>
                <a:spcPts val="0"/>
              </a:spcAft>
              <a:buClr>
                <a:schemeClr val="accent1"/>
              </a:buClr>
              <a:buSzPts val="1500"/>
              <a:buFont typeface="Calibri"/>
              <a:buChar char="○"/>
            </a:pPr>
            <a:r>
              <a:rPr lang="en-CA" sz="2000"/>
              <a:t>Pyramid Creek Trail</a:t>
            </a:r>
            <a:endParaRPr sz="2000"/>
          </a:p>
          <a:p>
            <a:pPr indent="-255268" lvl="1" marL="731520" rtl="0" algn="l">
              <a:lnSpc>
                <a:spcPct val="150000"/>
              </a:lnSpc>
              <a:spcBef>
                <a:spcPts val="400"/>
              </a:spcBef>
              <a:spcAft>
                <a:spcPts val="0"/>
              </a:spcAft>
              <a:buClr>
                <a:schemeClr val="accent1"/>
              </a:buClr>
              <a:buSzPts val="1500"/>
              <a:buFont typeface="Calibri"/>
              <a:buChar char="○"/>
            </a:pPr>
            <a:r>
              <a:rPr lang="en-CA" sz="2000"/>
              <a:t>Bootleg Recreation Site </a:t>
            </a:r>
            <a:endParaRPr sz="2000"/>
          </a:p>
          <a:p>
            <a:pPr indent="-255268" lvl="1" marL="731520" rtl="0" algn="l">
              <a:lnSpc>
                <a:spcPct val="150000"/>
              </a:lnSpc>
              <a:spcBef>
                <a:spcPts val="400"/>
              </a:spcBef>
              <a:spcAft>
                <a:spcPts val="0"/>
              </a:spcAft>
              <a:buClr>
                <a:schemeClr val="accent1"/>
              </a:buClr>
              <a:buSzPts val="1500"/>
              <a:buFont typeface="Calibri"/>
              <a:buChar char="○"/>
            </a:pPr>
            <a:r>
              <a:rPr lang="en-CA" sz="2000"/>
              <a:t>Mr Toad and Thunder Turkey</a:t>
            </a:r>
            <a:endParaRPr sz="2000"/>
          </a:p>
          <a:p>
            <a:pPr indent="-255268" lvl="1" marL="731520" marR="0" rtl="0" algn="l">
              <a:lnSpc>
                <a:spcPct val="150000"/>
              </a:lnSpc>
              <a:spcBef>
                <a:spcPts val="400"/>
              </a:spcBef>
              <a:spcAft>
                <a:spcPts val="0"/>
              </a:spcAft>
              <a:buClr>
                <a:schemeClr val="accent1"/>
              </a:buClr>
              <a:buSzPts val="1500"/>
              <a:buFont typeface="Calibri"/>
              <a:buChar char="○"/>
            </a:pPr>
            <a:r>
              <a:rPr lang="en-CA" sz="2000"/>
              <a:t>Campground Trails - Jim Ritchie Trail, John Swift Memorial Loop</a:t>
            </a:r>
            <a:endParaRPr b="0" i="0" sz="2000" u="none" cap="none" strike="noStrike">
              <a:solidFill>
                <a:schemeClr val="dk1"/>
              </a:solidFill>
              <a:latin typeface="Calibri"/>
              <a:ea typeface="Calibri"/>
              <a:cs typeface="Calibri"/>
              <a:sym typeface="Calibri"/>
            </a:endParaRPr>
          </a:p>
          <a:p>
            <a:pPr indent="-255268" lvl="1" marL="731520" marR="0" rtl="0" algn="l">
              <a:lnSpc>
                <a:spcPct val="150000"/>
              </a:lnSpc>
              <a:spcBef>
                <a:spcPts val="400"/>
              </a:spcBef>
              <a:spcAft>
                <a:spcPts val="0"/>
              </a:spcAft>
              <a:buClr>
                <a:schemeClr val="accent1"/>
              </a:buClr>
              <a:buSzPts val="1500"/>
              <a:buFont typeface="Calibri"/>
              <a:buChar char="○"/>
            </a:pPr>
            <a:r>
              <a:rPr b="0" i="0" lang="en-CA" sz="2000" u="none" cap="none" strike="noStrike">
                <a:solidFill>
                  <a:schemeClr val="dk1"/>
                </a:solidFill>
                <a:latin typeface="Calibri"/>
                <a:ea typeface="Calibri"/>
                <a:cs typeface="Calibri"/>
                <a:sym typeface="Calibri"/>
              </a:rPr>
              <a:t>Round the Mountain Trail</a:t>
            </a:r>
            <a:endParaRPr b="0" i="0" sz="2000" u="none" cap="none" strike="noStrike">
              <a:solidFill>
                <a:schemeClr val="dk1"/>
              </a:solidFill>
              <a:latin typeface="Calibri"/>
              <a:ea typeface="Calibri"/>
              <a:cs typeface="Calibri"/>
              <a:sym typeface="Calibri"/>
            </a:endParaRPr>
          </a:p>
          <a:p>
            <a:pPr indent="-255268" lvl="1" marL="731520" marR="0" rtl="0" algn="l">
              <a:lnSpc>
                <a:spcPct val="150000"/>
              </a:lnSpc>
              <a:spcBef>
                <a:spcPts val="400"/>
              </a:spcBef>
              <a:spcAft>
                <a:spcPts val="0"/>
              </a:spcAft>
              <a:buClr>
                <a:schemeClr val="accent1"/>
              </a:buClr>
              <a:buSzPts val="1500"/>
              <a:buFont typeface="Calibri"/>
              <a:buChar char="○"/>
            </a:pPr>
            <a:r>
              <a:rPr lang="en-CA" sz="2000"/>
              <a:t>Kimberley Nordic Center</a:t>
            </a:r>
            <a:endParaRPr b="0" i="0" sz="2000" u="none" cap="none" strike="noStrike">
              <a:solidFill>
                <a:schemeClr val="dk1"/>
              </a:solidFill>
              <a:latin typeface="Calibri"/>
              <a:ea typeface="Calibri"/>
              <a:cs typeface="Calibri"/>
              <a:sym typeface="Calibri"/>
            </a:endParaRPr>
          </a:p>
          <a:p>
            <a:pPr indent="-255268" lvl="1" marL="731520" marR="0" rtl="0" algn="l">
              <a:lnSpc>
                <a:spcPct val="150000"/>
              </a:lnSpc>
              <a:spcBef>
                <a:spcPts val="400"/>
              </a:spcBef>
              <a:spcAft>
                <a:spcPts val="0"/>
              </a:spcAft>
              <a:buClr>
                <a:schemeClr val="accent1"/>
              </a:buClr>
              <a:buSzPts val="1500"/>
              <a:buFont typeface="Calibri"/>
              <a:buChar char="○"/>
            </a:pPr>
            <a:r>
              <a:rPr lang="en-CA" sz="2000"/>
              <a:t>Levirs Area</a:t>
            </a:r>
            <a:endParaRPr sz="2000"/>
          </a:p>
          <a:p>
            <a:pPr indent="-255268" lvl="1" marL="731520" marR="0" rtl="0" algn="l">
              <a:lnSpc>
                <a:spcPct val="150000"/>
              </a:lnSpc>
              <a:spcBef>
                <a:spcPts val="400"/>
              </a:spcBef>
              <a:spcAft>
                <a:spcPts val="0"/>
              </a:spcAft>
              <a:buClr>
                <a:schemeClr val="accent1"/>
              </a:buClr>
              <a:buSzPts val="1500"/>
              <a:buFont typeface="Calibri"/>
              <a:buChar char="○"/>
            </a:pPr>
            <a:r>
              <a:rPr lang="en-CA" sz="2000"/>
              <a:t>Forest Crown Trails</a:t>
            </a:r>
            <a:endParaRPr sz="2000"/>
          </a:p>
          <a:p>
            <a:pPr indent="-162052" lvl="0" marL="438912" marR="0" rtl="0" algn="l">
              <a:lnSpc>
                <a:spcPct val="100000"/>
              </a:lnSpc>
              <a:spcBef>
                <a:spcPts val="0"/>
              </a:spcBef>
              <a:spcAft>
                <a:spcPts val="0"/>
              </a:spcAft>
              <a:buClr>
                <a:schemeClr val="accent1"/>
              </a:buClr>
              <a:buSzPts val="2560"/>
              <a:buFont typeface="Calibri"/>
              <a:buNone/>
            </a:pPr>
            <a:r>
              <a:t/>
            </a:r>
            <a:endParaRPr b="0" i="0" sz="2000" u="none" cap="none" strike="noStrike">
              <a:solidFill>
                <a:schemeClr val="dk1"/>
              </a:solidFill>
              <a:latin typeface="Calibri"/>
              <a:ea typeface="Calibri"/>
              <a:cs typeface="Calibri"/>
              <a:sym typeface="Calibri"/>
            </a:endParaRPr>
          </a:p>
        </p:txBody>
      </p:sp>
      <p:pic>
        <p:nvPicPr>
          <p:cNvPr id="170" name="Google Shape;170;p5"/>
          <p:cNvPicPr preferRelativeResize="0"/>
          <p:nvPr/>
        </p:nvPicPr>
        <p:blipFill rotWithShape="1">
          <a:blip r:embed="rId3">
            <a:alphaModFix/>
          </a:blip>
          <a:srcRect b="0" l="0" r="0" t="0"/>
          <a:stretch/>
        </p:blipFill>
        <p:spPr>
          <a:xfrm>
            <a:off x="6104575" y="1524775"/>
            <a:ext cx="2964195" cy="2223147"/>
          </a:xfrm>
          <a:prstGeom prst="rect">
            <a:avLst/>
          </a:prstGeom>
          <a:noFill/>
          <a:ln>
            <a:noFill/>
          </a:ln>
        </p:spPr>
      </p:pic>
      <p:pic>
        <p:nvPicPr>
          <p:cNvPr id="171" name="Google Shape;171;p5"/>
          <p:cNvPicPr preferRelativeResize="0"/>
          <p:nvPr/>
        </p:nvPicPr>
        <p:blipFill rotWithShape="1">
          <a:blip r:embed="rId4">
            <a:alphaModFix/>
          </a:blip>
          <a:srcRect b="0" l="0" r="0" t="26329"/>
          <a:stretch/>
        </p:blipFill>
        <p:spPr>
          <a:xfrm>
            <a:off x="6104576" y="3846325"/>
            <a:ext cx="2964200" cy="291172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75" name="Shape 175"/>
        <p:cNvGrpSpPr/>
        <p:nvPr/>
      </p:nvGrpSpPr>
      <p:grpSpPr>
        <a:xfrm>
          <a:off x="0" y="0"/>
          <a:ext cx="0" cy="0"/>
          <a:chOff x="0" y="0"/>
          <a:chExt cx="0" cy="0"/>
        </a:xfrm>
      </p:grpSpPr>
      <p:sp>
        <p:nvSpPr>
          <p:cNvPr id="176" name="Google Shape;176;p27"/>
          <p:cNvSpPr txBox="1"/>
          <p:nvPr>
            <p:ph type="title"/>
          </p:nvPr>
        </p:nvSpPr>
        <p:spPr>
          <a:xfrm>
            <a:off x="127950" y="-326558"/>
            <a:ext cx="2224500" cy="2024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CA" sz="2800"/>
              <a:t>Kimberley Trail Data</a:t>
            </a:r>
            <a:endParaRPr sz="2800"/>
          </a:p>
        </p:txBody>
      </p:sp>
      <p:sp>
        <p:nvSpPr>
          <p:cNvPr id="177" name="Google Shape;177;p27"/>
          <p:cNvSpPr txBox="1"/>
          <p:nvPr/>
        </p:nvSpPr>
        <p:spPr>
          <a:xfrm>
            <a:off x="839750" y="2239333"/>
            <a:ext cx="7321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pic>
        <p:nvPicPr>
          <p:cNvPr id="178" name="Google Shape;178;p27" title="Chart"/>
          <p:cNvPicPr preferRelativeResize="0"/>
          <p:nvPr/>
        </p:nvPicPr>
        <p:blipFill rotWithShape="1">
          <a:blip r:embed="rId3">
            <a:alphaModFix/>
          </a:blip>
          <a:srcRect b="0" l="0" r="0" t="0"/>
          <a:stretch/>
        </p:blipFill>
        <p:spPr>
          <a:xfrm>
            <a:off x="2873125" y="1759025"/>
            <a:ext cx="3397749" cy="2100940"/>
          </a:xfrm>
          <a:prstGeom prst="rect">
            <a:avLst/>
          </a:prstGeom>
          <a:noFill/>
          <a:ln>
            <a:noFill/>
          </a:ln>
        </p:spPr>
      </p:pic>
      <p:pic>
        <p:nvPicPr>
          <p:cNvPr id="179" name="Google Shape;179;p27" title="Chart"/>
          <p:cNvPicPr preferRelativeResize="0"/>
          <p:nvPr/>
        </p:nvPicPr>
        <p:blipFill rotWithShape="1">
          <a:blip r:embed="rId4">
            <a:alphaModFix/>
          </a:blip>
          <a:srcRect b="0" l="0" r="0" t="0"/>
          <a:stretch/>
        </p:blipFill>
        <p:spPr>
          <a:xfrm>
            <a:off x="2873126" y="4352053"/>
            <a:ext cx="3397758" cy="2100947"/>
          </a:xfrm>
          <a:prstGeom prst="rect">
            <a:avLst/>
          </a:prstGeom>
          <a:noFill/>
          <a:ln>
            <a:noFill/>
          </a:ln>
        </p:spPr>
      </p:pic>
      <p:sp>
        <p:nvSpPr>
          <p:cNvPr id="180" name="Google Shape;180;p27"/>
          <p:cNvSpPr txBox="1"/>
          <p:nvPr/>
        </p:nvSpPr>
        <p:spPr>
          <a:xfrm>
            <a:off x="4564875" y="4463675"/>
            <a:ext cx="4490400" cy="5232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None/>
            </a:pPr>
            <a:r>
              <a:t/>
            </a:r>
            <a:endParaRPr b="1" i="0" sz="2200" u="none" cap="none" strike="noStrike">
              <a:solidFill>
                <a:schemeClr val="l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7"/>
          <p:cNvSpPr txBox="1"/>
          <p:nvPr>
            <p:ph type="title"/>
          </p:nvPr>
        </p:nvSpPr>
        <p:spPr>
          <a:xfrm>
            <a:off x="457194" y="83703"/>
            <a:ext cx="8229600" cy="1252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500"/>
              <a:buNone/>
            </a:pPr>
            <a:r>
              <a:rPr lang="en-CA"/>
              <a:t>Our Amazing Summer &amp; Fall Trail Crew’s</a:t>
            </a:r>
            <a:endParaRPr/>
          </a:p>
          <a:p>
            <a:pPr indent="0" lvl="0" marL="0" rtl="0" algn="ctr">
              <a:lnSpc>
                <a:spcPct val="100000"/>
              </a:lnSpc>
              <a:spcBef>
                <a:spcPts val="0"/>
              </a:spcBef>
              <a:spcAft>
                <a:spcPts val="0"/>
              </a:spcAft>
              <a:buSzPts val="2500"/>
              <a:buNone/>
            </a:pPr>
            <a:r>
              <a:rPr lang="en-CA"/>
              <a:t>Justin - Calum - Cedar - Cory - Oliver - Tom  </a:t>
            </a:r>
            <a:endParaRPr/>
          </a:p>
        </p:txBody>
      </p:sp>
      <p:pic>
        <p:nvPicPr>
          <p:cNvPr id="187" name="Google Shape;187;p7"/>
          <p:cNvPicPr preferRelativeResize="0"/>
          <p:nvPr/>
        </p:nvPicPr>
        <p:blipFill>
          <a:blip r:embed="rId3">
            <a:alphaModFix/>
          </a:blip>
          <a:stretch>
            <a:fillRect/>
          </a:stretch>
        </p:blipFill>
        <p:spPr>
          <a:xfrm>
            <a:off x="-1" y="1429475"/>
            <a:ext cx="2308424" cy="3077898"/>
          </a:xfrm>
          <a:prstGeom prst="rect">
            <a:avLst/>
          </a:prstGeom>
          <a:noFill/>
          <a:ln>
            <a:noFill/>
          </a:ln>
        </p:spPr>
      </p:pic>
      <p:pic>
        <p:nvPicPr>
          <p:cNvPr id="188" name="Google Shape;188;p7"/>
          <p:cNvPicPr preferRelativeResize="0"/>
          <p:nvPr/>
        </p:nvPicPr>
        <p:blipFill>
          <a:blip r:embed="rId4">
            <a:alphaModFix/>
          </a:blip>
          <a:stretch>
            <a:fillRect/>
          </a:stretch>
        </p:blipFill>
        <p:spPr>
          <a:xfrm>
            <a:off x="2308425" y="1429474"/>
            <a:ext cx="3907574" cy="2198010"/>
          </a:xfrm>
          <a:prstGeom prst="rect">
            <a:avLst/>
          </a:prstGeom>
          <a:noFill/>
          <a:ln>
            <a:noFill/>
          </a:ln>
        </p:spPr>
      </p:pic>
      <p:pic>
        <p:nvPicPr>
          <p:cNvPr id="189" name="Google Shape;189;p7"/>
          <p:cNvPicPr preferRelativeResize="0"/>
          <p:nvPr/>
        </p:nvPicPr>
        <p:blipFill rotWithShape="1">
          <a:blip r:embed="rId5">
            <a:alphaModFix/>
          </a:blip>
          <a:srcRect b="-2875" l="0" r="0" t="15485"/>
          <a:stretch/>
        </p:blipFill>
        <p:spPr>
          <a:xfrm>
            <a:off x="6216000" y="1429475"/>
            <a:ext cx="2775598" cy="3234248"/>
          </a:xfrm>
          <a:prstGeom prst="rect">
            <a:avLst/>
          </a:prstGeom>
          <a:noFill/>
          <a:ln>
            <a:noFill/>
          </a:ln>
        </p:spPr>
      </p:pic>
      <p:pic>
        <p:nvPicPr>
          <p:cNvPr id="190" name="Google Shape;190;p7"/>
          <p:cNvPicPr preferRelativeResize="0"/>
          <p:nvPr/>
        </p:nvPicPr>
        <p:blipFill>
          <a:blip r:embed="rId6">
            <a:alphaModFix/>
          </a:blip>
          <a:stretch>
            <a:fillRect/>
          </a:stretch>
        </p:blipFill>
        <p:spPr>
          <a:xfrm>
            <a:off x="-6" y="4507374"/>
            <a:ext cx="3269975" cy="2462077"/>
          </a:xfrm>
          <a:prstGeom prst="rect">
            <a:avLst/>
          </a:prstGeom>
          <a:noFill/>
          <a:ln>
            <a:noFill/>
          </a:ln>
        </p:spPr>
      </p:pic>
      <p:pic>
        <p:nvPicPr>
          <p:cNvPr id="191" name="Google Shape;191;p7"/>
          <p:cNvPicPr preferRelativeResize="0"/>
          <p:nvPr/>
        </p:nvPicPr>
        <p:blipFill rotWithShape="1">
          <a:blip r:embed="rId7">
            <a:alphaModFix/>
          </a:blip>
          <a:srcRect b="23812" l="0" r="0" t="-20570"/>
          <a:stretch/>
        </p:blipFill>
        <p:spPr>
          <a:xfrm>
            <a:off x="5685250" y="3157201"/>
            <a:ext cx="3458749" cy="3700797"/>
          </a:xfrm>
          <a:prstGeom prst="rect">
            <a:avLst/>
          </a:prstGeom>
          <a:noFill/>
          <a:ln>
            <a:noFill/>
          </a:ln>
        </p:spPr>
      </p:pic>
      <p:pic>
        <p:nvPicPr>
          <p:cNvPr id="192" name="Google Shape;192;p7"/>
          <p:cNvPicPr preferRelativeResize="0"/>
          <p:nvPr/>
        </p:nvPicPr>
        <p:blipFill>
          <a:blip r:embed="rId8">
            <a:alphaModFix/>
          </a:blip>
          <a:stretch>
            <a:fillRect/>
          </a:stretch>
        </p:blipFill>
        <p:spPr>
          <a:xfrm>
            <a:off x="3106663" y="4663725"/>
            <a:ext cx="2930673" cy="2198001"/>
          </a:xfrm>
          <a:prstGeom prst="rect">
            <a:avLst/>
          </a:prstGeom>
          <a:noFill/>
          <a:ln>
            <a:noFill/>
          </a:ln>
        </p:spPr>
      </p:pic>
      <p:pic>
        <p:nvPicPr>
          <p:cNvPr id="193" name="Google Shape;193;p7"/>
          <p:cNvPicPr preferRelativeResize="0"/>
          <p:nvPr/>
        </p:nvPicPr>
        <p:blipFill rotWithShape="1">
          <a:blip r:embed="rId9">
            <a:alphaModFix/>
          </a:blip>
          <a:srcRect b="0" l="5276" r="5445" t="10722"/>
          <a:stretch/>
        </p:blipFill>
        <p:spPr>
          <a:xfrm>
            <a:off x="2308425" y="2993450"/>
            <a:ext cx="3907574" cy="21979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odule">
  <a:themeElements>
    <a:clrScheme name="Metro">
      <a:dk1>
        <a:srgbClr val="000000"/>
      </a:dk1>
      <a:lt1>
        <a:srgbClr val="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